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8" r:id="rId3"/>
    <p:sldId id="259" r:id="rId4"/>
    <p:sldId id="260"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7"/>
    <p:restoredTop sz="94694"/>
  </p:normalViewPr>
  <p:slideViewPr>
    <p:cSldViewPr snapToGrid="0" snapToObjects="1">
      <p:cViewPr varScale="1">
        <p:scale>
          <a:sx n="121" d="100"/>
          <a:sy n="121" d="100"/>
        </p:scale>
        <p:origin x="6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C88082-947A-449B-8097-5605A3CC32F2}" type="doc">
      <dgm:prSet loTypeId="urn:microsoft.com/office/officeart/2017/3/layout/DropPinTimeline" loCatId="process" qsTypeId="urn:microsoft.com/office/officeart/2005/8/quickstyle/simple1" qsCatId="simple" csTypeId="urn:microsoft.com/office/officeart/2005/8/colors/colorful2" csCatId="colorful" phldr="1"/>
      <dgm:spPr/>
      <dgm:t>
        <a:bodyPr/>
        <a:lstStyle/>
        <a:p>
          <a:endParaRPr lang="en-US"/>
        </a:p>
      </dgm:t>
    </dgm:pt>
    <dgm:pt modelId="{D55418E1-05B3-421C-8AD5-BE2F0EC66427}">
      <dgm:prSet/>
      <dgm:spPr/>
      <dgm:t>
        <a:bodyPr/>
        <a:lstStyle/>
        <a:p>
          <a:pPr>
            <a:defRPr b="1"/>
          </a:pPr>
          <a:r>
            <a:rPr lang="en-US"/>
            <a:t>2008</a:t>
          </a:r>
        </a:p>
      </dgm:t>
    </dgm:pt>
    <dgm:pt modelId="{2033BD91-A333-495D-98E6-59EC9B90EF94}" type="parTrans" cxnId="{BB6E16B1-883B-42B7-ABC8-81E88DB5544D}">
      <dgm:prSet/>
      <dgm:spPr/>
      <dgm:t>
        <a:bodyPr/>
        <a:lstStyle/>
        <a:p>
          <a:endParaRPr lang="en-US"/>
        </a:p>
      </dgm:t>
    </dgm:pt>
    <dgm:pt modelId="{C2151D12-443D-4A1A-92AB-6B765445593C}" type="sibTrans" cxnId="{BB6E16B1-883B-42B7-ABC8-81E88DB5544D}">
      <dgm:prSet/>
      <dgm:spPr/>
      <dgm:t>
        <a:bodyPr/>
        <a:lstStyle/>
        <a:p>
          <a:endParaRPr lang="en-US"/>
        </a:p>
      </dgm:t>
    </dgm:pt>
    <dgm:pt modelId="{03FC74DA-2EC0-4CBE-8265-AFA4A8C778A6}">
      <dgm:prSet/>
      <dgm:spPr/>
      <dgm:t>
        <a:bodyPr/>
        <a:lstStyle/>
        <a:p>
          <a:r>
            <a:rPr lang="en-US"/>
            <a:t>National Convocation Grievance to the Administrative Committee on Failed Executive Search.</a:t>
          </a:r>
        </a:p>
      </dgm:t>
    </dgm:pt>
    <dgm:pt modelId="{9CA4C05A-5192-44BB-84AE-28F8730919BF}" type="parTrans" cxnId="{69797C93-5434-4843-9D1A-EB89AD6E21ED}">
      <dgm:prSet/>
      <dgm:spPr/>
      <dgm:t>
        <a:bodyPr/>
        <a:lstStyle/>
        <a:p>
          <a:endParaRPr lang="en-US"/>
        </a:p>
      </dgm:t>
    </dgm:pt>
    <dgm:pt modelId="{45DB00F3-5283-44BF-81E0-E7002043B891}" type="sibTrans" cxnId="{69797C93-5434-4843-9D1A-EB89AD6E21ED}">
      <dgm:prSet/>
      <dgm:spPr/>
      <dgm:t>
        <a:bodyPr/>
        <a:lstStyle/>
        <a:p>
          <a:endParaRPr lang="en-US"/>
        </a:p>
      </dgm:t>
    </dgm:pt>
    <dgm:pt modelId="{C0B939C6-CDCD-4A06-A604-CCC2BE357DDE}">
      <dgm:prSet/>
      <dgm:spPr/>
      <dgm:t>
        <a:bodyPr/>
        <a:lstStyle/>
        <a:p>
          <a:pPr>
            <a:defRPr b="1"/>
          </a:pPr>
          <a:r>
            <a:rPr lang="en-US"/>
            <a:t>2011</a:t>
          </a:r>
        </a:p>
      </dgm:t>
    </dgm:pt>
    <dgm:pt modelId="{C72C7E01-84A7-4AA0-B2F3-1DB7A115F1DB}" type="parTrans" cxnId="{8C42A4A0-786D-4770-8EAD-84829EA7A0EF}">
      <dgm:prSet/>
      <dgm:spPr/>
      <dgm:t>
        <a:bodyPr/>
        <a:lstStyle/>
        <a:p>
          <a:endParaRPr lang="en-US"/>
        </a:p>
      </dgm:t>
    </dgm:pt>
    <dgm:pt modelId="{F9507F2F-7156-4653-A9F7-8FCBB5E13CFA}" type="sibTrans" cxnId="{8C42A4A0-786D-4770-8EAD-84829EA7A0EF}">
      <dgm:prSet/>
      <dgm:spPr/>
      <dgm:t>
        <a:bodyPr/>
        <a:lstStyle/>
        <a:p>
          <a:endParaRPr lang="en-US"/>
        </a:p>
      </dgm:t>
    </dgm:pt>
    <dgm:pt modelId="{C69D5F5D-0B07-4BFF-9315-C95E13C57EF3}">
      <dgm:prSet/>
      <dgm:spPr/>
      <dgm:t>
        <a:bodyPr/>
        <a:lstStyle/>
        <a:p>
          <a:r>
            <a:rPr lang="en-US"/>
            <a:t>In-person Mediation Process in Witchita, Kansas</a:t>
          </a:r>
        </a:p>
      </dgm:t>
    </dgm:pt>
    <dgm:pt modelId="{182AD344-75B5-4296-91D3-A97E8D1737B9}" type="parTrans" cxnId="{E615AE3A-1A07-4371-9934-8CFE7116C4AC}">
      <dgm:prSet/>
      <dgm:spPr/>
      <dgm:t>
        <a:bodyPr/>
        <a:lstStyle/>
        <a:p>
          <a:endParaRPr lang="en-US"/>
        </a:p>
      </dgm:t>
    </dgm:pt>
    <dgm:pt modelId="{9593ECCD-9BE3-4ACD-8B7E-064DF646A79D}" type="sibTrans" cxnId="{E615AE3A-1A07-4371-9934-8CFE7116C4AC}">
      <dgm:prSet/>
      <dgm:spPr/>
      <dgm:t>
        <a:bodyPr/>
        <a:lstStyle/>
        <a:p>
          <a:endParaRPr lang="en-US"/>
        </a:p>
      </dgm:t>
    </dgm:pt>
    <dgm:pt modelId="{5C36F365-49E4-4B07-BBDD-719CFE9E7BFD}">
      <dgm:prSet/>
      <dgm:spPr/>
      <dgm:t>
        <a:bodyPr/>
        <a:lstStyle/>
        <a:p>
          <a:r>
            <a:rPr lang="en-US"/>
            <a:t>Formal Publice Apology</a:t>
          </a:r>
        </a:p>
      </dgm:t>
    </dgm:pt>
    <dgm:pt modelId="{53C4DA4A-E199-4557-AF76-A4040A54429D}" type="parTrans" cxnId="{8871AFD8-6A5B-441B-9CF6-0EA4EC7E2637}">
      <dgm:prSet/>
      <dgm:spPr/>
      <dgm:t>
        <a:bodyPr/>
        <a:lstStyle/>
        <a:p>
          <a:endParaRPr lang="en-US"/>
        </a:p>
      </dgm:t>
    </dgm:pt>
    <dgm:pt modelId="{82CBF96C-201A-430E-ABA8-5019B0B42C45}" type="sibTrans" cxnId="{8871AFD8-6A5B-441B-9CF6-0EA4EC7E2637}">
      <dgm:prSet/>
      <dgm:spPr/>
      <dgm:t>
        <a:bodyPr/>
        <a:lstStyle/>
        <a:p>
          <a:endParaRPr lang="en-US"/>
        </a:p>
      </dgm:t>
    </dgm:pt>
    <dgm:pt modelId="{8D3CE107-B6A8-49DC-B43E-BD39F89677D0}">
      <dgm:prSet/>
      <dgm:spPr/>
      <dgm:t>
        <a:bodyPr/>
        <a:lstStyle/>
        <a:p>
          <a:r>
            <a:rPr lang="en-US"/>
            <a:t>Letter to the Church acknowledging broken Executive Search Process </a:t>
          </a:r>
        </a:p>
      </dgm:t>
    </dgm:pt>
    <dgm:pt modelId="{9EB74D2E-D7BE-433B-92F1-E96C466EBDB2}" type="parTrans" cxnId="{383EFDDB-E577-469A-848F-7FE19298FFA8}">
      <dgm:prSet/>
      <dgm:spPr/>
      <dgm:t>
        <a:bodyPr/>
        <a:lstStyle/>
        <a:p>
          <a:endParaRPr lang="en-US"/>
        </a:p>
      </dgm:t>
    </dgm:pt>
    <dgm:pt modelId="{2DEA5FC0-F8B1-47A3-882F-CAA816B38963}" type="sibTrans" cxnId="{383EFDDB-E577-469A-848F-7FE19298FFA8}">
      <dgm:prSet/>
      <dgm:spPr/>
      <dgm:t>
        <a:bodyPr/>
        <a:lstStyle/>
        <a:p>
          <a:endParaRPr lang="en-US"/>
        </a:p>
      </dgm:t>
    </dgm:pt>
    <dgm:pt modelId="{4A34F070-2E25-4AA1-840E-0C2980E1F7BB}">
      <dgm:prSet/>
      <dgm:spPr/>
      <dgm:t>
        <a:bodyPr/>
        <a:lstStyle/>
        <a:p>
          <a:pPr>
            <a:defRPr b="1"/>
          </a:pPr>
          <a:r>
            <a:rPr lang="en-US"/>
            <a:t>2013</a:t>
          </a:r>
        </a:p>
      </dgm:t>
    </dgm:pt>
    <dgm:pt modelId="{4ECDE1C4-BE91-42E8-A569-05D52046907E}" type="parTrans" cxnId="{37E5912A-0ECF-40BF-8622-4DE54DE6C9E6}">
      <dgm:prSet/>
      <dgm:spPr/>
      <dgm:t>
        <a:bodyPr/>
        <a:lstStyle/>
        <a:p>
          <a:endParaRPr lang="en-US"/>
        </a:p>
      </dgm:t>
    </dgm:pt>
    <dgm:pt modelId="{30BB232D-F0E4-4763-AEFB-63196B96826E}" type="sibTrans" cxnId="{37E5912A-0ECF-40BF-8622-4DE54DE6C9E6}">
      <dgm:prSet/>
      <dgm:spPr/>
      <dgm:t>
        <a:bodyPr/>
        <a:lstStyle/>
        <a:p>
          <a:endParaRPr lang="en-US"/>
        </a:p>
      </dgm:t>
    </dgm:pt>
    <dgm:pt modelId="{1DEA148C-8E09-4642-B619-AD9C59050B66}">
      <dgm:prSet/>
      <dgm:spPr/>
      <dgm:t>
        <a:bodyPr/>
        <a:lstStyle/>
        <a:p>
          <a:r>
            <a:rPr lang="en-US"/>
            <a:t>Revised Executive Search Model Adopted at General Board</a:t>
          </a:r>
        </a:p>
      </dgm:t>
    </dgm:pt>
    <dgm:pt modelId="{FC99E0E3-F079-448D-BBCF-1E690D218C8F}" type="parTrans" cxnId="{9AECF516-1832-4AB2-B5BF-1F8BB18D01CA}">
      <dgm:prSet/>
      <dgm:spPr/>
      <dgm:t>
        <a:bodyPr/>
        <a:lstStyle/>
        <a:p>
          <a:endParaRPr lang="en-US"/>
        </a:p>
      </dgm:t>
    </dgm:pt>
    <dgm:pt modelId="{B527E5E5-5792-42C5-BEF8-A501590482BC}" type="sibTrans" cxnId="{9AECF516-1832-4AB2-B5BF-1F8BB18D01CA}">
      <dgm:prSet/>
      <dgm:spPr/>
      <dgm:t>
        <a:bodyPr/>
        <a:lstStyle/>
        <a:p>
          <a:endParaRPr lang="en-US"/>
        </a:p>
      </dgm:t>
    </dgm:pt>
    <dgm:pt modelId="{653BEA61-3F13-43C1-B150-A73C54BB547C}">
      <dgm:prSet/>
      <dgm:spPr/>
      <dgm:t>
        <a:bodyPr/>
        <a:lstStyle/>
        <a:p>
          <a:pPr>
            <a:defRPr b="1"/>
          </a:pPr>
          <a:r>
            <a:rPr lang="en-US"/>
            <a:t>2015</a:t>
          </a:r>
        </a:p>
      </dgm:t>
    </dgm:pt>
    <dgm:pt modelId="{0FC603B9-9888-428F-B8D5-9544AA2B7755}" type="parTrans" cxnId="{EFCD0444-9D42-4F17-9853-F4BF27EA48B1}">
      <dgm:prSet/>
      <dgm:spPr/>
      <dgm:t>
        <a:bodyPr/>
        <a:lstStyle/>
        <a:p>
          <a:endParaRPr lang="en-US"/>
        </a:p>
      </dgm:t>
    </dgm:pt>
    <dgm:pt modelId="{61C501F8-27CF-45B8-88CA-85E5BB69AE43}" type="sibTrans" cxnId="{EFCD0444-9D42-4F17-9853-F4BF27EA48B1}">
      <dgm:prSet/>
      <dgm:spPr/>
      <dgm:t>
        <a:bodyPr/>
        <a:lstStyle/>
        <a:p>
          <a:endParaRPr lang="en-US"/>
        </a:p>
      </dgm:t>
    </dgm:pt>
    <dgm:pt modelId="{E9A923CB-F0A3-47A5-A4EA-1F2DB7D67164}">
      <dgm:prSet/>
      <dgm:spPr/>
      <dgm:t>
        <a:bodyPr/>
        <a:lstStyle/>
        <a:p>
          <a:r>
            <a:rPr lang="en-US"/>
            <a:t>Supplemental Document to the Executive Search Process – Cultural Competency Adopted</a:t>
          </a:r>
        </a:p>
      </dgm:t>
    </dgm:pt>
    <dgm:pt modelId="{4DE268E0-4537-4D55-9FB9-3288CDB92C53}" type="parTrans" cxnId="{E03F4C68-2515-4034-B8FD-4325E80F96AF}">
      <dgm:prSet/>
      <dgm:spPr/>
      <dgm:t>
        <a:bodyPr/>
        <a:lstStyle/>
        <a:p>
          <a:endParaRPr lang="en-US"/>
        </a:p>
      </dgm:t>
    </dgm:pt>
    <dgm:pt modelId="{5F8DAD9D-D0E1-4661-8426-153A35760C21}" type="sibTrans" cxnId="{E03F4C68-2515-4034-B8FD-4325E80F96AF}">
      <dgm:prSet/>
      <dgm:spPr/>
      <dgm:t>
        <a:bodyPr/>
        <a:lstStyle/>
        <a:p>
          <a:endParaRPr lang="en-US"/>
        </a:p>
      </dgm:t>
    </dgm:pt>
    <dgm:pt modelId="{49F5DA19-535C-9845-B1C1-7144B7089B36}" type="pres">
      <dgm:prSet presAssocID="{E2C88082-947A-449B-8097-5605A3CC32F2}" presName="root" presStyleCnt="0">
        <dgm:presLayoutVars>
          <dgm:chMax/>
          <dgm:chPref/>
          <dgm:animLvl val="lvl"/>
        </dgm:presLayoutVars>
      </dgm:prSet>
      <dgm:spPr/>
    </dgm:pt>
    <dgm:pt modelId="{9ABCD3D0-AFF8-A94B-867E-A66DDFECEC91}" type="pres">
      <dgm:prSet presAssocID="{E2C88082-947A-449B-8097-5605A3CC32F2}" presName="divider" presStyleLbl="fgAcc1" presStyleIdx="0" presStyleCnt="5"/>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E5FC076D-8E2F-BC45-945C-9684ADCCBD93}" type="pres">
      <dgm:prSet presAssocID="{E2C88082-947A-449B-8097-5605A3CC32F2}" presName="nodes" presStyleCnt="0">
        <dgm:presLayoutVars>
          <dgm:chMax/>
          <dgm:chPref/>
          <dgm:animLvl val="lvl"/>
        </dgm:presLayoutVars>
      </dgm:prSet>
      <dgm:spPr/>
    </dgm:pt>
    <dgm:pt modelId="{FCCDD85A-5F96-6D49-A210-D4C1F9AF3E44}" type="pres">
      <dgm:prSet presAssocID="{D55418E1-05B3-421C-8AD5-BE2F0EC66427}" presName="composite" presStyleCnt="0"/>
      <dgm:spPr/>
    </dgm:pt>
    <dgm:pt modelId="{5C106D89-49FB-A54C-A71F-8886ADCA0385}" type="pres">
      <dgm:prSet presAssocID="{D55418E1-05B3-421C-8AD5-BE2F0EC66427}" presName="ConnectorPoint" presStyleLbl="lnNode1" presStyleIdx="0" presStyleCnt="4"/>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D45038A1-BBF5-3340-87CB-DC3D6C9AEC54}" type="pres">
      <dgm:prSet presAssocID="{D55418E1-05B3-421C-8AD5-BE2F0EC66427}" presName="DropPinPlaceHolder" presStyleCnt="0"/>
      <dgm:spPr/>
    </dgm:pt>
    <dgm:pt modelId="{F17F054A-3633-444D-8F1E-04F7FEBC4170}" type="pres">
      <dgm:prSet presAssocID="{D55418E1-05B3-421C-8AD5-BE2F0EC66427}" presName="DropPin" presStyleLbl="alignNode1" presStyleIdx="0" presStyleCnt="4"/>
      <dgm:spPr/>
    </dgm:pt>
    <dgm:pt modelId="{4A8975AC-CAE7-854B-85C7-2045DF9709BA}" type="pres">
      <dgm:prSet presAssocID="{D55418E1-05B3-421C-8AD5-BE2F0EC66427}" presName="Ellipse" presStyleLbl="fgAcc1" presStyleIdx="1" presStyleCnt="5"/>
      <dgm:spPr>
        <a:solidFill>
          <a:schemeClr val="lt1">
            <a:alpha val="90000"/>
            <a:hueOff val="0"/>
            <a:satOff val="0"/>
            <a:lumOff val="0"/>
            <a:alphaOff val="0"/>
          </a:schemeClr>
        </a:solidFill>
        <a:ln w="12700" cap="flat" cmpd="sng" algn="ctr">
          <a:noFill/>
          <a:prstDash val="solid"/>
          <a:miter lim="800000"/>
        </a:ln>
        <a:effectLst/>
      </dgm:spPr>
    </dgm:pt>
    <dgm:pt modelId="{9484FBC1-6025-B84E-980F-754B2DAA7D18}" type="pres">
      <dgm:prSet presAssocID="{D55418E1-05B3-421C-8AD5-BE2F0EC66427}" presName="L2TextContainer" presStyleLbl="revTx" presStyleIdx="0" presStyleCnt="8">
        <dgm:presLayoutVars>
          <dgm:bulletEnabled val="1"/>
        </dgm:presLayoutVars>
      </dgm:prSet>
      <dgm:spPr/>
    </dgm:pt>
    <dgm:pt modelId="{7FAE5DB6-8C2C-D548-9B88-C66EDA83B112}" type="pres">
      <dgm:prSet presAssocID="{D55418E1-05B3-421C-8AD5-BE2F0EC66427}" presName="L1TextContainer" presStyleLbl="revTx" presStyleIdx="1" presStyleCnt="8">
        <dgm:presLayoutVars>
          <dgm:chMax val="1"/>
          <dgm:chPref val="1"/>
          <dgm:bulletEnabled val="1"/>
        </dgm:presLayoutVars>
      </dgm:prSet>
      <dgm:spPr/>
    </dgm:pt>
    <dgm:pt modelId="{3B2EC445-3AA4-C64E-AED5-8C33DEBB00D4}" type="pres">
      <dgm:prSet presAssocID="{D55418E1-05B3-421C-8AD5-BE2F0EC66427}" presName="ConnectLine" presStyleLbl="sibTrans1D1" presStyleIdx="0" presStyleCnt="4"/>
      <dgm:spPr>
        <a:noFill/>
        <a:ln w="12700" cap="flat" cmpd="sng" algn="ctr">
          <a:solidFill>
            <a:schemeClr val="accent2">
              <a:hueOff val="0"/>
              <a:satOff val="0"/>
              <a:lumOff val="0"/>
              <a:alphaOff val="0"/>
            </a:schemeClr>
          </a:solidFill>
          <a:prstDash val="dash"/>
          <a:miter lim="800000"/>
        </a:ln>
        <a:effectLst/>
      </dgm:spPr>
    </dgm:pt>
    <dgm:pt modelId="{400B44FE-2E4F-6B4A-B5DA-86A23192713B}" type="pres">
      <dgm:prSet presAssocID="{D55418E1-05B3-421C-8AD5-BE2F0EC66427}" presName="EmptyPlaceHolder" presStyleCnt="0"/>
      <dgm:spPr/>
    </dgm:pt>
    <dgm:pt modelId="{7942EE44-384A-0340-81C0-632FA7ABF9EF}" type="pres">
      <dgm:prSet presAssocID="{C2151D12-443D-4A1A-92AB-6B765445593C}" presName="spaceBetweenRectangles" presStyleCnt="0"/>
      <dgm:spPr/>
    </dgm:pt>
    <dgm:pt modelId="{3C283FEF-815D-D04A-903D-E68A83707A81}" type="pres">
      <dgm:prSet presAssocID="{C0B939C6-CDCD-4A06-A604-CCC2BE357DDE}" presName="composite" presStyleCnt="0"/>
      <dgm:spPr/>
    </dgm:pt>
    <dgm:pt modelId="{D81A75A6-C324-0744-85E1-55CE4CCA09F2}" type="pres">
      <dgm:prSet presAssocID="{C0B939C6-CDCD-4A06-A604-CCC2BE357DDE}" presName="ConnectorPoint" presStyleLbl="lnNode1" presStyleIdx="1" presStyleCnt="4"/>
      <dgm:spPr>
        <a:solidFill>
          <a:schemeClr val="accent2">
            <a:hueOff val="-485121"/>
            <a:satOff val="-27976"/>
            <a:lumOff val="2876"/>
            <a:alphaOff val="0"/>
          </a:schemeClr>
        </a:solidFill>
        <a:ln w="6350" cap="flat" cmpd="sng" algn="ctr">
          <a:solidFill>
            <a:schemeClr val="lt1">
              <a:hueOff val="0"/>
              <a:satOff val="0"/>
              <a:lumOff val="0"/>
              <a:alphaOff val="0"/>
            </a:schemeClr>
          </a:solidFill>
          <a:prstDash val="solid"/>
          <a:miter lim="800000"/>
        </a:ln>
        <a:effectLst/>
      </dgm:spPr>
    </dgm:pt>
    <dgm:pt modelId="{C13E57CB-C3F9-4F45-8A1C-0AFC3394FE8A}" type="pres">
      <dgm:prSet presAssocID="{C0B939C6-CDCD-4A06-A604-CCC2BE357DDE}" presName="DropPinPlaceHolder" presStyleCnt="0"/>
      <dgm:spPr/>
    </dgm:pt>
    <dgm:pt modelId="{EA5FDD1E-677F-2846-8320-2CA9641717EE}" type="pres">
      <dgm:prSet presAssocID="{C0B939C6-CDCD-4A06-A604-CCC2BE357DDE}" presName="DropPin" presStyleLbl="alignNode1" presStyleIdx="1" presStyleCnt="4"/>
      <dgm:spPr/>
    </dgm:pt>
    <dgm:pt modelId="{E22ACCDD-B1E0-8E48-9360-4950834D589A}" type="pres">
      <dgm:prSet presAssocID="{C0B939C6-CDCD-4A06-A604-CCC2BE357DDE}" presName="Ellipse" presStyleLbl="fgAcc1" presStyleIdx="2" presStyleCnt="5"/>
      <dgm:spPr>
        <a:solidFill>
          <a:schemeClr val="lt1">
            <a:alpha val="90000"/>
            <a:hueOff val="0"/>
            <a:satOff val="0"/>
            <a:lumOff val="0"/>
            <a:alphaOff val="0"/>
          </a:schemeClr>
        </a:solidFill>
        <a:ln w="12700" cap="flat" cmpd="sng" algn="ctr">
          <a:noFill/>
          <a:prstDash val="solid"/>
          <a:miter lim="800000"/>
        </a:ln>
        <a:effectLst/>
      </dgm:spPr>
    </dgm:pt>
    <dgm:pt modelId="{12C3D8EE-2EAE-EC4C-9BB8-AFDF36D9502A}" type="pres">
      <dgm:prSet presAssocID="{C0B939C6-CDCD-4A06-A604-CCC2BE357DDE}" presName="L2TextContainer" presStyleLbl="revTx" presStyleIdx="2" presStyleCnt="8">
        <dgm:presLayoutVars>
          <dgm:bulletEnabled val="1"/>
        </dgm:presLayoutVars>
      </dgm:prSet>
      <dgm:spPr/>
    </dgm:pt>
    <dgm:pt modelId="{4904C082-0AAC-6B4F-A0D5-E08EFEB96851}" type="pres">
      <dgm:prSet presAssocID="{C0B939C6-CDCD-4A06-A604-CCC2BE357DDE}" presName="L1TextContainer" presStyleLbl="revTx" presStyleIdx="3" presStyleCnt="8">
        <dgm:presLayoutVars>
          <dgm:chMax val="1"/>
          <dgm:chPref val="1"/>
          <dgm:bulletEnabled val="1"/>
        </dgm:presLayoutVars>
      </dgm:prSet>
      <dgm:spPr/>
    </dgm:pt>
    <dgm:pt modelId="{83D8EBE6-C1EB-A940-A39F-38009221A763}" type="pres">
      <dgm:prSet presAssocID="{C0B939C6-CDCD-4A06-A604-CCC2BE357DDE}" presName="ConnectLine" presStyleLbl="sibTrans1D1" presStyleIdx="1" presStyleCnt="4"/>
      <dgm:spPr>
        <a:noFill/>
        <a:ln w="12700" cap="flat" cmpd="sng" algn="ctr">
          <a:solidFill>
            <a:schemeClr val="accent2">
              <a:hueOff val="-485121"/>
              <a:satOff val="-27976"/>
              <a:lumOff val="2876"/>
              <a:alphaOff val="0"/>
            </a:schemeClr>
          </a:solidFill>
          <a:prstDash val="dash"/>
          <a:miter lim="800000"/>
        </a:ln>
        <a:effectLst/>
      </dgm:spPr>
    </dgm:pt>
    <dgm:pt modelId="{1B33EB31-AE18-0942-8EAE-8B3AA2259E12}" type="pres">
      <dgm:prSet presAssocID="{C0B939C6-CDCD-4A06-A604-CCC2BE357DDE}" presName="EmptyPlaceHolder" presStyleCnt="0"/>
      <dgm:spPr/>
    </dgm:pt>
    <dgm:pt modelId="{C507E552-18B5-764B-AD9E-C547F46F8C18}" type="pres">
      <dgm:prSet presAssocID="{F9507F2F-7156-4653-A9F7-8FCBB5E13CFA}" presName="spaceBetweenRectangles" presStyleCnt="0"/>
      <dgm:spPr/>
    </dgm:pt>
    <dgm:pt modelId="{DCC8F1ED-5CE3-914A-A9E7-8CA8272F5EE8}" type="pres">
      <dgm:prSet presAssocID="{4A34F070-2E25-4AA1-840E-0C2980E1F7BB}" presName="composite" presStyleCnt="0"/>
      <dgm:spPr/>
    </dgm:pt>
    <dgm:pt modelId="{FF31414D-B5DC-CF44-8B0D-16309B1D063D}" type="pres">
      <dgm:prSet presAssocID="{4A34F070-2E25-4AA1-840E-0C2980E1F7BB}" presName="ConnectorPoint" presStyleLbl="lnNode1" presStyleIdx="2" presStyleCnt="4"/>
      <dgm:spPr>
        <a:solidFill>
          <a:schemeClr val="accent2">
            <a:hueOff val="-970242"/>
            <a:satOff val="-55952"/>
            <a:lumOff val="5752"/>
            <a:alphaOff val="0"/>
          </a:schemeClr>
        </a:solidFill>
        <a:ln w="6350" cap="flat" cmpd="sng" algn="ctr">
          <a:solidFill>
            <a:schemeClr val="lt1">
              <a:hueOff val="0"/>
              <a:satOff val="0"/>
              <a:lumOff val="0"/>
              <a:alphaOff val="0"/>
            </a:schemeClr>
          </a:solidFill>
          <a:prstDash val="solid"/>
          <a:miter lim="800000"/>
        </a:ln>
        <a:effectLst/>
      </dgm:spPr>
    </dgm:pt>
    <dgm:pt modelId="{312B9225-B554-7940-936F-0878C99CA76C}" type="pres">
      <dgm:prSet presAssocID="{4A34F070-2E25-4AA1-840E-0C2980E1F7BB}" presName="DropPinPlaceHolder" presStyleCnt="0"/>
      <dgm:spPr/>
    </dgm:pt>
    <dgm:pt modelId="{3571DB26-5489-CF40-A468-8EA7608C048E}" type="pres">
      <dgm:prSet presAssocID="{4A34F070-2E25-4AA1-840E-0C2980E1F7BB}" presName="DropPin" presStyleLbl="alignNode1" presStyleIdx="2" presStyleCnt="4"/>
      <dgm:spPr/>
    </dgm:pt>
    <dgm:pt modelId="{F991D383-6721-5F46-AEAD-EFC276114045}" type="pres">
      <dgm:prSet presAssocID="{4A34F070-2E25-4AA1-840E-0C2980E1F7BB}" presName="Ellipse" presStyleLbl="fgAcc1" presStyleIdx="3" presStyleCnt="5"/>
      <dgm:spPr>
        <a:solidFill>
          <a:schemeClr val="lt1">
            <a:alpha val="90000"/>
            <a:hueOff val="0"/>
            <a:satOff val="0"/>
            <a:lumOff val="0"/>
            <a:alphaOff val="0"/>
          </a:schemeClr>
        </a:solidFill>
        <a:ln w="12700" cap="flat" cmpd="sng" algn="ctr">
          <a:noFill/>
          <a:prstDash val="solid"/>
          <a:miter lim="800000"/>
        </a:ln>
        <a:effectLst/>
      </dgm:spPr>
    </dgm:pt>
    <dgm:pt modelId="{FDA1FA12-FC53-5B4B-BF0C-663CDB93C873}" type="pres">
      <dgm:prSet presAssocID="{4A34F070-2E25-4AA1-840E-0C2980E1F7BB}" presName="L2TextContainer" presStyleLbl="revTx" presStyleIdx="4" presStyleCnt="8">
        <dgm:presLayoutVars>
          <dgm:bulletEnabled val="1"/>
        </dgm:presLayoutVars>
      </dgm:prSet>
      <dgm:spPr/>
    </dgm:pt>
    <dgm:pt modelId="{06CF48BA-AF94-F249-A12C-B5399E16E9DA}" type="pres">
      <dgm:prSet presAssocID="{4A34F070-2E25-4AA1-840E-0C2980E1F7BB}" presName="L1TextContainer" presStyleLbl="revTx" presStyleIdx="5" presStyleCnt="8">
        <dgm:presLayoutVars>
          <dgm:chMax val="1"/>
          <dgm:chPref val="1"/>
          <dgm:bulletEnabled val="1"/>
        </dgm:presLayoutVars>
      </dgm:prSet>
      <dgm:spPr/>
    </dgm:pt>
    <dgm:pt modelId="{67465999-A5A3-1C4F-BD2D-1ED33DD8CC73}" type="pres">
      <dgm:prSet presAssocID="{4A34F070-2E25-4AA1-840E-0C2980E1F7BB}" presName="ConnectLine" presStyleLbl="sibTrans1D1" presStyleIdx="2" presStyleCnt="4"/>
      <dgm:spPr>
        <a:noFill/>
        <a:ln w="12700" cap="flat" cmpd="sng" algn="ctr">
          <a:solidFill>
            <a:schemeClr val="accent2">
              <a:hueOff val="-970242"/>
              <a:satOff val="-55952"/>
              <a:lumOff val="5752"/>
              <a:alphaOff val="0"/>
            </a:schemeClr>
          </a:solidFill>
          <a:prstDash val="dash"/>
          <a:miter lim="800000"/>
        </a:ln>
        <a:effectLst/>
      </dgm:spPr>
    </dgm:pt>
    <dgm:pt modelId="{D261C892-5809-8A49-ABE1-CE68D645A1B7}" type="pres">
      <dgm:prSet presAssocID="{4A34F070-2E25-4AA1-840E-0C2980E1F7BB}" presName="EmptyPlaceHolder" presStyleCnt="0"/>
      <dgm:spPr/>
    </dgm:pt>
    <dgm:pt modelId="{064230F8-4552-7149-8670-843E3A0F0DBC}" type="pres">
      <dgm:prSet presAssocID="{30BB232D-F0E4-4763-AEFB-63196B96826E}" presName="spaceBetweenRectangles" presStyleCnt="0"/>
      <dgm:spPr/>
    </dgm:pt>
    <dgm:pt modelId="{2BF240A4-C2C8-144F-B0AA-60FA21508B94}" type="pres">
      <dgm:prSet presAssocID="{653BEA61-3F13-43C1-B150-A73C54BB547C}" presName="composite" presStyleCnt="0"/>
      <dgm:spPr/>
    </dgm:pt>
    <dgm:pt modelId="{EBABBBD4-342F-074E-857A-547D1E7BB38F}" type="pres">
      <dgm:prSet presAssocID="{653BEA61-3F13-43C1-B150-A73C54BB547C}" presName="ConnectorPoint" presStyleLbl="lnNode1" presStyleIdx="3" presStyleCnt="4"/>
      <dgm:spPr>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gm:spPr>
    </dgm:pt>
    <dgm:pt modelId="{BC4EBC70-71EF-7341-813B-C710584B982A}" type="pres">
      <dgm:prSet presAssocID="{653BEA61-3F13-43C1-B150-A73C54BB547C}" presName="DropPinPlaceHolder" presStyleCnt="0"/>
      <dgm:spPr/>
    </dgm:pt>
    <dgm:pt modelId="{10336CFB-F4B6-EA43-806F-A2A54BF53689}" type="pres">
      <dgm:prSet presAssocID="{653BEA61-3F13-43C1-B150-A73C54BB547C}" presName="DropPin" presStyleLbl="alignNode1" presStyleIdx="3" presStyleCnt="4"/>
      <dgm:spPr/>
    </dgm:pt>
    <dgm:pt modelId="{9DCE37E5-6F2D-BF48-9DD9-FAA2D24F7A84}" type="pres">
      <dgm:prSet presAssocID="{653BEA61-3F13-43C1-B150-A73C54BB547C}" presName="Ellipse" presStyleLbl="fgAcc1" presStyleIdx="4" presStyleCnt="5"/>
      <dgm:spPr>
        <a:solidFill>
          <a:schemeClr val="lt1">
            <a:alpha val="90000"/>
            <a:hueOff val="0"/>
            <a:satOff val="0"/>
            <a:lumOff val="0"/>
            <a:alphaOff val="0"/>
          </a:schemeClr>
        </a:solidFill>
        <a:ln w="12700" cap="flat" cmpd="sng" algn="ctr">
          <a:noFill/>
          <a:prstDash val="solid"/>
          <a:miter lim="800000"/>
        </a:ln>
        <a:effectLst/>
      </dgm:spPr>
    </dgm:pt>
    <dgm:pt modelId="{A9659092-228B-BC4D-91B7-E1B18A46F5B9}" type="pres">
      <dgm:prSet presAssocID="{653BEA61-3F13-43C1-B150-A73C54BB547C}" presName="L2TextContainer" presStyleLbl="revTx" presStyleIdx="6" presStyleCnt="8">
        <dgm:presLayoutVars>
          <dgm:bulletEnabled val="1"/>
        </dgm:presLayoutVars>
      </dgm:prSet>
      <dgm:spPr/>
    </dgm:pt>
    <dgm:pt modelId="{DACCEFB4-C00B-B04D-9CBC-CFEFD581DB59}" type="pres">
      <dgm:prSet presAssocID="{653BEA61-3F13-43C1-B150-A73C54BB547C}" presName="L1TextContainer" presStyleLbl="revTx" presStyleIdx="7" presStyleCnt="8">
        <dgm:presLayoutVars>
          <dgm:chMax val="1"/>
          <dgm:chPref val="1"/>
          <dgm:bulletEnabled val="1"/>
        </dgm:presLayoutVars>
      </dgm:prSet>
      <dgm:spPr/>
    </dgm:pt>
    <dgm:pt modelId="{855402BF-C343-1749-8116-9FE9231E0751}" type="pres">
      <dgm:prSet presAssocID="{653BEA61-3F13-43C1-B150-A73C54BB547C}" presName="ConnectLine" presStyleLbl="sibTrans1D1" presStyleIdx="3" presStyleCnt="4"/>
      <dgm:spPr>
        <a:noFill/>
        <a:ln w="12700" cap="flat" cmpd="sng" algn="ctr">
          <a:solidFill>
            <a:schemeClr val="accent2">
              <a:hueOff val="-1455363"/>
              <a:satOff val="-83928"/>
              <a:lumOff val="8628"/>
              <a:alphaOff val="0"/>
            </a:schemeClr>
          </a:solidFill>
          <a:prstDash val="dash"/>
          <a:miter lim="800000"/>
        </a:ln>
        <a:effectLst/>
      </dgm:spPr>
    </dgm:pt>
    <dgm:pt modelId="{A73F4119-D75C-984B-8AB9-3E9FBF99FBD3}" type="pres">
      <dgm:prSet presAssocID="{653BEA61-3F13-43C1-B150-A73C54BB547C}" presName="EmptyPlaceHolder" presStyleCnt="0"/>
      <dgm:spPr/>
    </dgm:pt>
  </dgm:ptLst>
  <dgm:cxnLst>
    <dgm:cxn modelId="{95E94C05-0E2A-5140-9D6B-963BB3889178}" type="presOf" srcId="{E2C88082-947A-449B-8097-5605A3CC32F2}" destId="{49F5DA19-535C-9845-B1C1-7144B7089B36}" srcOrd="0" destOrd="0" presId="urn:microsoft.com/office/officeart/2017/3/layout/DropPinTimeline"/>
    <dgm:cxn modelId="{CFB51012-95A8-D440-971E-A17521C910F7}" type="presOf" srcId="{E9A923CB-F0A3-47A5-A4EA-1F2DB7D67164}" destId="{A9659092-228B-BC4D-91B7-E1B18A46F5B9}" srcOrd="0" destOrd="0" presId="urn:microsoft.com/office/officeart/2017/3/layout/DropPinTimeline"/>
    <dgm:cxn modelId="{37905315-22C3-6246-9D27-649E1B9F8979}" type="presOf" srcId="{C69D5F5D-0B07-4BFF-9315-C95E13C57EF3}" destId="{12C3D8EE-2EAE-EC4C-9BB8-AFDF36D9502A}" srcOrd="0" destOrd="0" presId="urn:microsoft.com/office/officeart/2017/3/layout/DropPinTimeline"/>
    <dgm:cxn modelId="{9AECF516-1832-4AB2-B5BF-1F8BB18D01CA}" srcId="{4A34F070-2E25-4AA1-840E-0C2980E1F7BB}" destId="{1DEA148C-8E09-4642-B619-AD9C59050B66}" srcOrd="0" destOrd="0" parTransId="{FC99E0E3-F079-448D-BBCF-1E690D218C8F}" sibTransId="{B527E5E5-5792-42C5-BEF8-A501590482BC}"/>
    <dgm:cxn modelId="{4795E51E-488F-BB40-97DC-7E526D62A39E}" type="presOf" srcId="{653BEA61-3F13-43C1-B150-A73C54BB547C}" destId="{DACCEFB4-C00B-B04D-9CBC-CFEFD581DB59}" srcOrd="0" destOrd="0" presId="urn:microsoft.com/office/officeart/2017/3/layout/DropPinTimeline"/>
    <dgm:cxn modelId="{37E5912A-0ECF-40BF-8622-4DE54DE6C9E6}" srcId="{E2C88082-947A-449B-8097-5605A3CC32F2}" destId="{4A34F070-2E25-4AA1-840E-0C2980E1F7BB}" srcOrd="2" destOrd="0" parTransId="{4ECDE1C4-BE91-42E8-A569-05D52046907E}" sibTransId="{30BB232D-F0E4-4763-AEFB-63196B96826E}"/>
    <dgm:cxn modelId="{E615AE3A-1A07-4371-9934-8CFE7116C4AC}" srcId="{C0B939C6-CDCD-4A06-A604-CCC2BE357DDE}" destId="{C69D5F5D-0B07-4BFF-9315-C95E13C57EF3}" srcOrd="0" destOrd="0" parTransId="{182AD344-75B5-4296-91D3-A97E8D1737B9}" sibTransId="{9593ECCD-9BE3-4ACD-8B7E-064DF646A79D}"/>
    <dgm:cxn modelId="{EFCD0444-9D42-4F17-9853-F4BF27EA48B1}" srcId="{E2C88082-947A-449B-8097-5605A3CC32F2}" destId="{653BEA61-3F13-43C1-B150-A73C54BB547C}" srcOrd="3" destOrd="0" parTransId="{0FC603B9-9888-428F-B8D5-9544AA2B7755}" sibTransId="{61C501F8-27CF-45B8-88CA-85E5BB69AE43}"/>
    <dgm:cxn modelId="{E03F4C68-2515-4034-B8FD-4325E80F96AF}" srcId="{653BEA61-3F13-43C1-B150-A73C54BB547C}" destId="{E9A923CB-F0A3-47A5-A4EA-1F2DB7D67164}" srcOrd="0" destOrd="0" parTransId="{4DE268E0-4537-4D55-9FB9-3288CDB92C53}" sibTransId="{5F8DAD9D-D0E1-4661-8426-153A35760C21}"/>
    <dgm:cxn modelId="{C22AB070-4D1F-034D-B8F2-7A5F86A17D4D}" type="presOf" srcId="{D55418E1-05B3-421C-8AD5-BE2F0EC66427}" destId="{7FAE5DB6-8C2C-D548-9B88-C66EDA83B112}" srcOrd="0" destOrd="0" presId="urn:microsoft.com/office/officeart/2017/3/layout/DropPinTimeline"/>
    <dgm:cxn modelId="{759B008B-4B31-934B-923F-68DD161C3708}" type="presOf" srcId="{C0B939C6-CDCD-4A06-A604-CCC2BE357DDE}" destId="{4904C082-0AAC-6B4F-A0D5-E08EFEB96851}" srcOrd="0" destOrd="0" presId="urn:microsoft.com/office/officeart/2017/3/layout/DropPinTimeline"/>
    <dgm:cxn modelId="{32DCE08D-F0D6-9848-A4FF-C202887E5C3B}" type="presOf" srcId="{4A34F070-2E25-4AA1-840E-0C2980E1F7BB}" destId="{06CF48BA-AF94-F249-A12C-B5399E16E9DA}" srcOrd="0" destOrd="0" presId="urn:microsoft.com/office/officeart/2017/3/layout/DropPinTimeline"/>
    <dgm:cxn modelId="{69797C93-5434-4843-9D1A-EB89AD6E21ED}" srcId="{D55418E1-05B3-421C-8AD5-BE2F0EC66427}" destId="{03FC74DA-2EC0-4CBE-8265-AFA4A8C778A6}" srcOrd="0" destOrd="0" parTransId="{9CA4C05A-5192-44BB-84AE-28F8730919BF}" sibTransId="{45DB00F3-5283-44BF-81E0-E7002043B891}"/>
    <dgm:cxn modelId="{8C42A4A0-786D-4770-8EAD-84829EA7A0EF}" srcId="{E2C88082-947A-449B-8097-5605A3CC32F2}" destId="{C0B939C6-CDCD-4A06-A604-CCC2BE357DDE}" srcOrd="1" destOrd="0" parTransId="{C72C7E01-84A7-4AA0-B2F3-1DB7A115F1DB}" sibTransId="{F9507F2F-7156-4653-A9F7-8FCBB5E13CFA}"/>
    <dgm:cxn modelId="{BB6E16B1-883B-42B7-ABC8-81E88DB5544D}" srcId="{E2C88082-947A-449B-8097-5605A3CC32F2}" destId="{D55418E1-05B3-421C-8AD5-BE2F0EC66427}" srcOrd="0" destOrd="0" parTransId="{2033BD91-A333-495D-98E6-59EC9B90EF94}" sibTransId="{C2151D12-443D-4A1A-92AB-6B765445593C}"/>
    <dgm:cxn modelId="{CC1FA0B2-C256-7E42-AED1-DF5DF15343C6}" type="presOf" srcId="{1DEA148C-8E09-4642-B619-AD9C59050B66}" destId="{FDA1FA12-FC53-5B4B-BF0C-663CDB93C873}" srcOrd="0" destOrd="0" presId="urn:microsoft.com/office/officeart/2017/3/layout/DropPinTimeline"/>
    <dgm:cxn modelId="{11B617BA-2528-9046-96AC-8C1312DA9686}" type="presOf" srcId="{5C36F365-49E4-4B07-BBDD-719CFE9E7BFD}" destId="{12C3D8EE-2EAE-EC4C-9BB8-AFDF36D9502A}" srcOrd="0" destOrd="1" presId="urn:microsoft.com/office/officeart/2017/3/layout/DropPinTimeline"/>
    <dgm:cxn modelId="{1FB839BB-9C9B-A54A-B33B-6E4392840AAF}" type="presOf" srcId="{8D3CE107-B6A8-49DC-B43E-BD39F89677D0}" destId="{12C3D8EE-2EAE-EC4C-9BB8-AFDF36D9502A}" srcOrd="0" destOrd="2" presId="urn:microsoft.com/office/officeart/2017/3/layout/DropPinTimeline"/>
    <dgm:cxn modelId="{8871AFD8-6A5B-441B-9CF6-0EA4EC7E2637}" srcId="{C69D5F5D-0B07-4BFF-9315-C95E13C57EF3}" destId="{5C36F365-49E4-4B07-BBDD-719CFE9E7BFD}" srcOrd="0" destOrd="0" parTransId="{53C4DA4A-E199-4557-AF76-A4040A54429D}" sibTransId="{82CBF96C-201A-430E-ABA8-5019B0B42C45}"/>
    <dgm:cxn modelId="{383EFDDB-E577-469A-848F-7FE19298FFA8}" srcId="{C69D5F5D-0B07-4BFF-9315-C95E13C57EF3}" destId="{8D3CE107-B6A8-49DC-B43E-BD39F89677D0}" srcOrd="1" destOrd="0" parTransId="{9EB74D2E-D7BE-433B-92F1-E96C466EBDB2}" sibTransId="{2DEA5FC0-F8B1-47A3-882F-CAA816B38963}"/>
    <dgm:cxn modelId="{47BFD5EE-E1CD-5D4D-9578-C5DE060E6F27}" type="presOf" srcId="{03FC74DA-2EC0-4CBE-8265-AFA4A8C778A6}" destId="{9484FBC1-6025-B84E-980F-754B2DAA7D18}" srcOrd="0" destOrd="0" presId="urn:microsoft.com/office/officeart/2017/3/layout/DropPinTimeline"/>
    <dgm:cxn modelId="{7BE7F1B6-3327-944B-9FCF-0F87DF28C2FE}" type="presParOf" srcId="{49F5DA19-535C-9845-B1C1-7144B7089B36}" destId="{9ABCD3D0-AFF8-A94B-867E-A66DDFECEC91}" srcOrd="0" destOrd="0" presId="urn:microsoft.com/office/officeart/2017/3/layout/DropPinTimeline"/>
    <dgm:cxn modelId="{574CC4A4-54C3-FC44-8F17-14AFF2EB8EFD}" type="presParOf" srcId="{49F5DA19-535C-9845-B1C1-7144B7089B36}" destId="{E5FC076D-8E2F-BC45-945C-9684ADCCBD93}" srcOrd="1" destOrd="0" presId="urn:microsoft.com/office/officeart/2017/3/layout/DropPinTimeline"/>
    <dgm:cxn modelId="{B5AB85DA-5D9F-DB42-8C6F-4466CE441C3B}" type="presParOf" srcId="{E5FC076D-8E2F-BC45-945C-9684ADCCBD93}" destId="{FCCDD85A-5F96-6D49-A210-D4C1F9AF3E44}" srcOrd="0" destOrd="0" presId="urn:microsoft.com/office/officeart/2017/3/layout/DropPinTimeline"/>
    <dgm:cxn modelId="{FD35F39C-827E-0040-A41D-7644FD5B4058}" type="presParOf" srcId="{FCCDD85A-5F96-6D49-A210-D4C1F9AF3E44}" destId="{5C106D89-49FB-A54C-A71F-8886ADCA0385}" srcOrd="0" destOrd="0" presId="urn:microsoft.com/office/officeart/2017/3/layout/DropPinTimeline"/>
    <dgm:cxn modelId="{897FDEC5-662F-EC49-BC14-370065A2EBC2}" type="presParOf" srcId="{FCCDD85A-5F96-6D49-A210-D4C1F9AF3E44}" destId="{D45038A1-BBF5-3340-87CB-DC3D6C9AEC54}" srcOrd="1" destOrd="0" presId="urn:microsoft.com/office/officeart/2017/3/layout/DropPinTimeline"/>
    <dgm:cxn modelId="{08D45899-E1E7-2643-96FB-1CA7DDFDD221}" type="presParOf" srcId="{D45038A1-BBF5-3340-87CB-DC3D6C9AEC54}" destId="{F17F054A-3633-444D-8F1E-04F7FEBC4170}" srcOrd="0" destOrd="0" presId="urn:microsoft.com/office/officeart/2017/3/layout/DropPinTimeline"/>
    <dgm:cxn modelId="{3FE5A262-852B-CE49-ACD7-BB9AA946B777}" type="presParOf" srcId="{D45038A1-BBF5-3340-87CB-DC3D6C9AEC54}" destId="{4A8975AC-CAE7-854B-85C7-2045DF9709BA}" srcOrd="1" destOrd="0" presId="urn:microsoft.com/office/officeart/2017/3/layout/DropPinTimeline"/>
    <dgm:cxn modelId="{E371A4B8-5171-4A44-8CC4-D6051A05FA6D}" type="presParOf" srcId="{FCCDD85A-5F96-6D49-A210-D4C1F9AF3E44}" destId="{9484FBC1-6025-B84E-980F-754B2DAA7D18}" srcOrd="2" destOrd="0" presId="urn:microsoft.com/office/officeart/2017/3/layout/DropPinTimeline"/>
    <dgm:cxn modelId="{15802763-E4FF-314F-B4C4-9E94A7C3FFFE}" type="presParOf" srcId="{FCCDD85A-5F96-6D49-A210-D4C1F9AF3E44}" destId="{7FAE5DB6-8C2C-D548-9B88-C66EDA83B112}" srcOrd="3" destOrd="0" presId="urn:microsoft.com/office/officeart/2017/3/layout/DropPinTimeline"/>
    <dgm:cxn modelId="{590A49FB-F35D-0C42-AD95-83B33B923492}" type="presParOf" srcId="{FCCDD85A-5F96-6D49-A210-D4C1F9AF3E44}" destId="{3B2EC445-3AA4-C64E-AED5-8C33DEBB00D4}" srcOrd="4" destOrd="0" presId="urn:microsoft.com/office/officeart/2017/3/layout/DropPinTimeline"/>
    <dgm:cxn modelId="{A3E89601-30CA-FA40-9ED9-9741142BB60C}" type="presParOf" srcId="{FCCDD85A-5F96-6D49-A210-D4C1F9AF3E44}" destId="{400B44FE-2E4F-6B4A-B5DA-86A23192713B}" srcOrd="5" destOrd="0" presId="urn:microsoft.com/office/officeart/2017/3/layout/DropPinTimeline"/>
    <dgm:cxn modelId="{C493759A-4478-0848-B83A-F08BE47004DC}" type="presParOf" srcId="{E5FC076D-8E2F-BC45-945C-9684ADCCBD93}" destId="{7942EE44-384A-0340-81C0-632FA7ABF9EF}" srcOrd="1" destOrd="0" presId="urn:microsoft.com/office/officeart/2017/3/layout/DropPinTimeline"/>
    <dgm:cxn modelId="{DAAD2294-0DF5-3443-8F72-4477CF4B37A1}" type="presParOf" srcId="{E5FC076D-8E2F-BC45-945C-9684ADCCBD93}" destId="{3C283FEF-815D-D04A-903D-E68A83707A81}" srcOrd="2" destOrd="0" presId="urn:microsoft.com/office/officeart/2017/3/layout/DropPinTimeline"/>
    <dgm:cxn modelId="{EF1E1572-B353-554D-85EE-74A23F6233EB}" type="presParOf" srcId="{3C283FEF-815D-D04A-903D-E68A83707A81}" destId="{D81A75A6-C324-0744-85E1-55CE4CCA09F2}" srcOrd="0" destOrd="0" presId="urn:microsoft.com/office/officeart/2017/3/layout/DropPinTimeline"/>
    <dgm:cxn modelId="{E7359256-BA2B-494C-A2DC-D63ABC42CFBA}" type="presParOf" srcId="{3C283FEF-815D-D04A-903D-E68A83707A81}" destId="{C13E57CB-C3F9-4F45-8A1C-0AFC3394FE8A}" srcOrd="1" destOrd="0" presId="urn:microsoft.com/office/officeart/2017/3/layout/DropPinTimeline"/>
    <dgm:cxn modelId="{615A744F-9D6A-4140-8613-2DCB62182B8B}" type="presParOf" srcId="{C13E57CB-C3F9-4F45-8A1C-0AFC3394FE8A}" destId="{EA5FDD1E-677F-2846-8320-2CA9641717EE}" srcOrd="0" destOrd="0" presId="urn:microsoft.com/office/officeart/2017/3/layout/DropPinTimeline"/>
    <dgm:cxn modelId="{110D9BF4-A85A-D843-B6B4-4E97F3741391}" type="presParOf" srcId="{C13E57CB-C3F9-4F45-8A1C-0AFC3394FE8A}" destId="{E22ACCDD-B1E0-8E48-9360-4950834D589A}" srcOrd="1" destOrd="0" presId="urn:microsoft.com/office/officeart/2017/3/layout/DropPinTimeline"/>
    <dgm:cxn modelId="{515D003A-11D3-B44F-968B-804900459079}" type="presParOf" srcId="{3C283FEF-815D-D04A-903D-E68A83707A81}" destId="{12C3D8EE-2EAE-EC4C-9BB8-AFDF36D9502A}" srcOrd="2" destOrd="0" presId="urn:microsoft.com/office/officeart/2017/3/layout/DropPinTimeline"/>
    <dgm:cxn modelId="{EF79EBED-56A1-2C42-9CE8-EE9F9B2A7AB5}" type="presParOf" srcId="{3C283FEF-815D-D04A-903D-E68A83707A81}" destId="{4904C082-0AAC-6B4F-A0D5-E08EFEB96851}" srcOrd="3" destOrd="0" presId="urn:microsoft.com/office/officeart/2017/3/layout/DropPinTimeline"/>
    <dgm:cxn modelId="{15F527E4-D540-F34D-A616-EB31C5872626}" type="presParOf" srcId="{3C283FEF-815D-D04A-903D-E68A83707A81}" destId="{83D8EBE6-C1EB-A940-A39F-38009221A763}" srcOrd="4" destOrd="0" presId="urn:microsoft.com/office/officeart/2017/3/layout/DropPinTimeline"/>
    <dgm:cxn modelId="{7235663F-B656-9B48-A5EE-BD7103AA7881}" type="presParOf" srcId="{3C283FEF-815D-D04A-903D-E68A83707A81}" destId="{1B33EB31-AE18-0942-8EAE-8B3AA2259E12}" srcOrd="5" destOrd="0" presId="urn:microsoft.com/office/officeart/2017/3/layout/DropPinTimeline"/>
    <dgm:cxn modelId="{EF2E0024-5EFD-2041-ACB1-D561032CA18C}" type="presParOf" srcId="{E5FC076D-8E2F-BC45-945C-9684ADCCBD93}" destId="{C507E552-18B5-764B-AD9E-C547F46F8C18}" srcOrd="3" destOrd="0" presId="urn:microsoft.com/office/officeart/2017/3/layout/DropPinTimeline"/>
    <dgm:cxn modelId="{0E958696-778C-6F49-88B7-499592A4E621}" type="presParOf" srcId="{E5FC076D-8E2F-BC45-945C-9684ADCCBD93}" destId="{DCC8F1ED-5CE3-914A-A9E7-8CA8272F5EE8}" srcOrd="4" destOrd="0" presId="urn:microsoft.com/office/officeart/2017/3/layout/DropPinTimeline"/>
    <dgm:cxn modelId="{8B935755-4ABD-2046-8DCF-5024C5D926FE}" type="presParOf" srcId="{DCC8F1ED-5CE3-914A-A9E7-8CA8272F5EE8}" destId="{FF31414D-B5DC-CF44-8B0D-16309B1D063D}" srcOrd="0" destOrd="0" presId="urn:microsoft.com/office/officeart/2017/3/layout/DropPinTimeline"/>
    <dgm:cxn modelId="{996978BE-F626-FF4B-9B05-A63C5280E026}" type="presParOf" srcId="{DCC8F1ED-5CE3-914A-A9E7-8CA8272F5EE8}" destId="{312B9225-B554-7940-936F-0878C99CA76C}" srcOrd="1" destOrd="0" presId="urn:microsoft.com/office/officeart/2017/3/layout/DropPinTimeline"/>
    <dgm:cxn modelId="{FD27B324-EB8D-4D4A-9F07-AC4C43CD1E1C}" type="presParOf" srcId="{312B9225-B554-7940-936F-0878C99CA76C}" destId="{3571DB26-5489-CF40-A468-8EA7608C048E}" srcOrd="0" destOrd="0" presId="urn:microsoft.com/office/officeart/2017/3/layout/DropPinTimeline"/>
    <dgm:cxn modelId="{690E854A-CDF0-CD47-A918-3FBCF2E02FCC}" type="presParOf" srcId="{312B9225-B554-7940-936F-0878C99CA76C}" destId="{F991D383-6721-5F46-AEAD-EFC276114045}" srcOrd="1" destOrd="0" presId="urn:microsoft.com/office/officeart/2017/3/layout/DropPinTimeline"/>
    <dgm:cxn modelId="{0E47DC83-CA69-694E-BF09-04A505FD5D20}" type="presParOf" srcId="{DCC8F1ED-5CE3-914A-A9E7-8CA8272F5EE8}" destId="{FDA1FA12-FC53-5B4B-BF0C-663CDB93C873}" srcOrd="2" destOrd="0" presId="urn:microsoft.com/office/officeart/2017/3/layout/DropPinTimeline"/>
    <dgm:cxn modelId="{A8E26E64-9FF6-434B-8CA0-0E5C27C730F3}" type="presParOf" srcId="{DCC8F1ED-5CE3-914A-A9E7-8CA8272F5EE8}" destId="{06CF48BA-AF94-F249-A12C-B5399E16E9DA}" srcOrd="3" destOrd="0" presId="urn:microsoft.com/office/officeart/2017/3/layout/DropPinTimeline"/>
    <dgm:cxn modelId="{49E2321A-9085-124B-B257-6FE11CB782A6}" type="presParOf" srcId="{DCC8F1ED-5CE3-914A-A9E7-8CA8272F5EE8}" destId="{67465999-A5A3-1C4F-BD2D-1ED33DD8CC73}" srcOrd="4" destOrd="0" presId="urn:microsoft.com/office/officeart/2017/3/layout/DropPinTimeline"/>
    <dgm:cxn modelId="{EEA53149-0564-E14B-80D6-2115D735F59E}" type="presParOf" srcId="{DCC8F1ED-5CE3-914A-A9E7-8CA8272F5EE8}" destId="{D261C892-5809-8A49-ABE1-CE68D645A1B7}" srcOrd="5" destOrd="0" presId="urn:microsoft.com/office/officeart/2017/3/layout/DropPinTimeline"/>
    <dgm:cxn modelId="{BE5A9E93-32B2-0149-87D5-95BE23B54819}" type="presParOf" srcId="{E5FC076D-8E2F-BC45-945C-9684ADCCBD93}" destId="{064230F8-4552-7149-8670-843E3A0F0DBC}" srcOrd="5" destOrd="0" presId="urn:microsoft.com/office/officeart/2017/3/layout/DropPinTimeline"/>
    <dgm:cxn modelId="{36A12557-51AD-8C46-B465-8267139722D4}" type="presParOf" srcId="{E5FC076D-8E2F-BC45-945C-9684ADCCBD93}" destId="{2BF240A4-C2C8-144F-B0AA-60FA21508B94}" srcOrd="6" destOrd="0" presId="urn:microsoft.com/office/officeart/2017/3/layout/DropPinTimeline"/>
    <dgm:cxn modelId="{7F74316F-CCF0-D148-ACBA-99103686D3E6}" type="presParOf" srcId="{2BF240A4-C2C8-144F-B0AA-60FA21508B94}" destId="{EBABBBD4-342F-074E-857A-547D1E7BB38F}" srcOrd="0" destOrd="0" presId="urn:microsoft.com/office/officeart/2017/3/layout/DropPinTimeline"/>
    <dgm:cxn modelId="{376271CA-2DAA-804D-A68A-277569CBD9AF}" type="presParOf" srcId="{2BF240A4-C2C8-144F-B0AA-60FA21508B94}" destId="{BC4EBC70-71EF-7341-813B-C710584B982A}" srcOrd="1" destOrd="0" presId="urn:microsoft.com/office/officeart/2017/3/layout/DropPinTimeline"/>
    <dgm:cxn modelId="{2715D794-9D4C-D74C-A272-3AC2D9DBB4E2}" type="presParOf" srcId="{BC4EBC70-71EF-7341-813B-C710584B982A}" destId="{10336CFB-F4B6-EA43-806F-A2A54BF53689}" srcOrd="0" destOrd="0" presId="urn:microsoft.com/office/officeart/2017/3/layout/DropPinTimeline"/>
    <dgm:cxn modelId="{7FCC4F73-45AF-0D4C-97A2-BCF221A49BEE}" type="presParOf" srcId="{BC4EBC70-71EF-7341-813B-C710584B982A}" destId="{9DCE37E5-6F2D-BF48-9DD9-FAA2D24F7A84}" srcOrd="1" destOrd="0" presId="urn:microsoft.com/office/officeart/2017/3/layout/DropPinTimeline"/>
    <dgm:cxn modelId="{6EEF1FAF-731D-9543-AF52-2E795608C1B1}" type="presParOf" srcId="{2BF240A4-C2C8-144F-B0AA-60FA21508B94}" destId="{A9659092-228B-BC4D-91B7-E1B18A46F5B9}" srcOrd="2" destOrd="0" presId="urn:microsoft.com/office/officeart/2017/3/layout/DropPinTimeline"/>
    <dgm:cxn modelId="{876CE0D8-E1C9-3E49-B425-15C8C07E3515}" type="presParOf" srcId="{2BF240A4-C2C8-144F-B0AA-60FA21508B94}" destId="{DACCEFB4-C00B-B04D-9CBC-CFEFD581DB59}" srcOrd="3" destOrd="0" presId="urn:microsoft.com/office/officeart/2017/3/layout/DropPinTimeline"/>
    <dgm:cxn modelId="{AA53E2F2-F3DA-DB4A-83A0-C279F24285A1}" type="presParOf" srcId="{2BF240A4-C2C8-144F-B0AA-60FA21508B94}" destId="{855402BF-C343-1749-8116-9FE9231E0751}" srcOrd="4" destOrd="0" presId="urn:microsoft.com/office/officeart/2017/3/layout/DropPinTimeline"/>
    <dgm:cxn modelId="{8DBFF957-18E6-8248-9A28-6AB6EEC791DC}" type="presParOf" srcId="{2BF240A4-C2C8-144F-B0AA-60FA21508B94}" destId="{A73F4119-D75C-984B-8AB9-3E9FBF99FBD3}"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76126D-9A4E-4EC6-AED2-B05A71FCEBE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5C3717E-DA93-449F-9E22-03DD892D31B6}">
      <dgm:prSet/>
      <dgm:spPr/>
      <dgm:t>
        <a:bodyPr/>
        <a:lstStyle/>
        <a:p>
          <a:r>
            <a:rPr lang="en-US" dirty="0"/>
            <a:t>Convening a Search Committee</a:t>
          </a:r>
        </a:p>
      </dgm:t>
    </dgm:pt>
    <dgm:pt modelId="{ACFA316C-35AD-4ED7-85AC-791887977C11}" type="parTrans" cxnId="{432293A8-1148-4C2E-892F-E6046CE84D9B}">
      <dgm:prSet/>
      <dgm:spPr/>
      <dgm:t>
        <a:bodyPr/>
        <a:lstStyle/>
        <a:p>
          <a:endParaRPr lang="en-US"/>
        </a:p>
      </dgm:t>
    </dgm:pt>
    <dgm:pt modelId="{328A4F98-77E4-4160-9334-CEF518127D9D}" type="sibTrans" cxnId="{432293A8-1148-4C2E-892F-E6046CE84D9B}">
      <dgm:prSet/>
      <dgm:spPr/>
      <dgm:t>
        <a:bodyPr/>
        <a:lstStyle/>
        <a:p>
          <a:endParaRPr lang="en-US"/>
        </a:p>
      </dgm:t>
    </dgm:pt>
    <dgm:pt modelId="{2243F0FB-617F-41DF-B3F2-46E10C904D0A}">
      <dgm:prSet/>
      <dgm:spPr/>
      <dgm:t>
        <a:bodyPr/>
        <a:lstStyle/>
        <a:p>
          <a:r>
            <a:rPr lang="en-US" dirty="0"/>
            <a:t>Screening/Interview</a:t>
          </a:r>
        </a:p>
      </dgm:t>
    </dgm:pt>
    <dgm:pt modelId="{A2CB845E-6FE8-4214-8FDA-43433415FA0F}" type="parTrans" cxnId="{1BD18C52-DF9C-4DAD-9C4D-384CBD214E30}">
      <dgm:prSet/>
      <dgm:spPr/>
      <dgm:t>
        <a:bodyPr/>
        <a:lstStyle/>
        <a:p>
          <a:endParaRPr lang="en-US"/>
        </a:p>
      </dgm:t>
    </dgm:pt>
    <dgm:pt modelId="{2A9EDF30-4CF9-4695-AF80-D004BB164DF9}" type="sibTrans" cxnId="{1BD18C52-DF9C-4DAD-9C4D-384CBD214E30}">
      <dgm:prSet/>
      <dgm:spPr/>
      <dgm:t>
        <a:bodyPr/>
        <a:lstStyle/>
        <a:p>
          <a:endParaRPr lang="en-US"/>
        </a:p>
      </dgm:t>
    </dgm:pt>
    <dgm:pt modelId="{37FEC44B-CA65-4A7D-B7E9-5D2B2FA9AA7C}">
      <dgm:prSet/>
      <dgm:spPr/>
      <dgm:t>
        <a:bodyPr/>
        <a:lstStyle/>
        <a:p>
          <a:r>
            <a:rPr lang="en-US" dirty="0"/>
            <a:t>Call</a:t>
          </a:r>
        </a:p>
      </dgm:t>
    </dgm:pt>
    <dgm:pt modelId="{DBEB0507-53C4-4A6A-87C7-C7FD0EC9F710}" type="parTrans" cxnId="{629A6D09-FFBF-47CD-B7E2-56123AA42F0D}">
      <dgm:prSet/>
      <dgm:spPr/>
      <dgm:t>
        <a:bodyPr/>
        <a:lstStyle/>
        <a:p>
          <a:endParaRPr lang="en-US"/>
        </a:p>
      </dgm:t>
    </dgm:pt>
    <dgm:pt modelId="{3C756BA3-03EC-4A3A-A256-DFD4013E2112}" type="sibTrans" cxnId="{629A6D09-FFBF-47CD-B7E2-56123AA42F0D}">
      <dgm:prSet/>
      <dgm:spPr/>
      <dgm:t>
        <a:bodyPr/>
        <a:lstStyle/>
        <a:p>
          <a:endParaRPr lang="en-US"/>
        </a:p>
      </dgm:t>
    </dgm:pt>
    <dgm:pt modelId="{E6ABEF70-E97F-4267-AC2C-68F1BF276A8D}">
      <dgm:prSet/>
      <dgm:spPr/>
      <dgm:t>
        <a:bodyPr/>
        <a:lstStyle/>
        <a:p>
          <a:r>
            <a:rPr lang="en-US"/>
            <a:t>Successful Onboarding</a:t>
          </a:r>
        </a:p>
      </dgm:t>
    </dgm:pt>
    <dgm:pt modelId="{A28A15A8-2294-43CB-B5B1-155F0898DFDA}" type="parTrans" cxnId="{C2C92B18-43D1-4E40-BA78-A8BE0A142BDC}">
      <dgm:prSet/>
      <dgm:spPr/>
      <dgm:t>
        <a:bodyPr/>
        <a:lstStyle/>
        <a:p>
          <a:endParaRPr lang="en-US"/>
        </a:p>
      </dgm:t>
    </dgm:pt>
    <dgm:pt modelId="{1080D19E-0276-465A-AE85-B02DAB9698DC}" type="sibTrans" cxnId="{C2C92B18-43D1-4E40-BA78-A8BE0A142BDC}">
      <dgm:prSet/>
      <dgm:spPr/>
      <dgm:t>
        <a:bodyPr/>
        <a:lstStyle/>
        <a:p>
          <a:endParaRPr lang="en-US"/>
        </a:p>
      </dgm:t>
    </dgm:pt>
    <dgm:pt modelId="{877BD0DD-B64C-42D3-8DD9-F21A244AB701}">
      <dgm:prSet/>
      <dgm:spPr/>
      <dgm:t>
        <a:bodyPr/>
        <a:lstStyle/>
        <a:p>
          <a:r>
            <a:rPr lang="en-US"/>
            <a:t>Accountability</a:t>
          </a:r>
        </a:p>
      </dgm:t>
    </dgm:pt>
    <dgm:pt modelId="{F1A6D3D0-5E81-493B-B0F8-3F32AF5FFB22}" type="parTrans" cxnId="{FFA2D198-6304-43FE-833B-099BCCE03986}">
      <dgm:prSet/>
      <dgm:spPr/>
      <dgm:t>
        <a:bodyPr/>
        <a:lstStyle/>
        <a:p>
          <a:endParaRPr lang="en-US"/>
        </a:p>
      </dgm:t>
    </dgm:pt>
    <dgm:pt modelId="{25D6BEA5-A3CD-4C89-BA64-5A1ED589772E}" type="sibTrans" cxnId="{FFA2D198-6304-43FE-833B-099BCCE03986}">
      <dgm:prSet/>
      <dgm:spPr/>
      <dgm:t>
        <a:bodyPr/>
        <a:lstStyle/>
        <a:p>
          <a:endParaRPr lang="en-US"/>
        </a:p>
      </dgm:t>
    </dgm:pt>
    <dgm:pt modelId="{FD2DBF24-2048-6844-8031-76ADCB0D8E5C}" type="pres">
      <dgm:prSet presAssocID="{9076126D-9A4E-4EC6-AED2-B05A71FCEBEC}" presName="vert0" presStyleCnt="0">
        <dgm:presLayoutVars>
          <dgm:dir/>
          <dgm:animOne val="branch"/>
          <dgm:animLvl val="lvl"/>
        </dgm:presLayoutVars>
      </dgm:prSet>
      <dgm:spPr/>
    </dgm:pt>
    <dgm:pt modelId="{56E1F006-182C-DE45-88AE-C5245A0E2FD5}" type="pres">
      <dgm:prSet presAssocID="{F5C3717E-DA93-449F-9E22-03DD892D31B6}" presName="thickLine" presStyleLbl="alignNode1" presStyleIdx="0" presStyleCnt="5"/>
      <dgm:spPr/>
    </dgm:pt>
    <dgm:pt modelId="{5839131E-2AF1-584D-87C2-C3A05F41FDE3}" type="pres">
      <dgm:prSet presAssocID="{F5C3717E-DA93-449F-9E22-03DD892D31B6}" presName="horz1" presStyleCnt="0"/>
      <dgm:spPr/>
    </dgm:pt>
    <dgm:pt modelId="{EDE61553-CD13-E247-B29B-A58B74ECFE5A}" type="pres">
      <dgm:prSet presAssocID="{F5C3717E-DA93-449F-9E22-03DD892D31B6}" presName="tx1" presStyleLbl="revTx" presStyleIdx="0" presStyleCnt="5"/>
      <dgm:spPr/>
    </dgm:pt>
    <dgm:pt modelId="{38B1432D-AFD8-E24B-87F2-8D9B65133843}" type="pres">
      <dgm:prSet presAssocID="{F5C3717E-DA93-449F-9E22-03DD892D31B6}" presName="vert1" presStyleCnt="0"/>
      <dgm:spPr/>
    </dgm:pt>
    <dgm:pt modelId="{C4D7ADE7-0061-AE49-9679-73B04CB6C7C5}" type="pres">
      <dgm:prSet presAssocID="{2243F0FB-617F-41DF-B3F2-46E10C904D0A}" presName="thickLine" presStyleLbl="alignNode1" presStyleIdx="1" presStyleCnt="5"/>
      <dgm:spPr/>
    </dgm:pt>
    <dgm:pt modelId="{5E8483E3-FCAA-B548-A4A6-7565FE93F914}" type="pres">
      <dgm:prSet presAssocID="{2243F0FB-617F-41DF-B3F2-46E10C904D0A}" presName="horz1" presStyleCnt="0"/>
      <dgm:spPr/>
    </dgm:pt>
    <dgm:pt modelId="{85ED7FD7-1134-7B49-B14E-2510E8724338}" type="pres">
      <dgm:prSet presAssocID="{2243F0FB-617F-41DF-B3F2-46E10C904D0A}" presName="tx1" presStyleLbl="revTx" presStyleIdx="1" presStyleCnt="5"/>
      <dgm:spPr/>
    </dgm:pt>
    <dgm:pt modelId="{7E2AB51E-93C8-8D4F-87DF-D4DB396BE8F1}" type="pres">
      <dgm:prSet presAssocID="{2243F0FB-617F-41DF-B3F2-46E10C904D0A}" presName="vert1" presStyleCnt="0"/>
      <dgm:spPr/>
    </dgm:pt>
    <dgm:pt modelId="{21CF0C06-224D-E444-9189-5C29C3EAAAB6}" type="pres">
      <dgm:prSet presAssocID="{37FEC44B-CA65-4A7D-B7E9-5D2B2FA9AA7C}" presName="thickLine" presStyleLbl="alignNode1" presStyleIdx="2" presStyleCnt="5"/>
      <dgm:spPr/>
    </dgm:pt>
    <dgm:pt modelId="{3E1E7B30-DD00-704B-B610-30C2DBD37B25}" type="pres">
      <dgm:prSet presAssocID="{37FEC44B-CA65-4A7D-B7E9-5D2B2FA9AA7C}" presName="horz1" presStyleCnt="0"/>
      <dgm:spPr/>
    </dgm:pt>
    <dgm:pt modelId="{7E9777CB-4E9F-534E-81D1-A02D7C3093C2}" type="pres">
      <dgm:prSet presAssocID="{37FEC44B-CA65-4A7D-B7E9-5D2B2FA9AA7C}" presName="tx1" presStyleLbl="revTx" presStyleIdx="2" presStyleCnt="5"/>
      <dgm:spPr/>
    </dgm:pt>
    <dgm:pt modelId="{1373450E-4283-E045-8D1A-B6E7F042DE57}" type="pres">
      <dgm:prSet presAssocID="{37FEC44B-CA65-4A7D-B7E9-5D2B2FA9AA7C}" presName="vert1" presStyleCnt="0"/>
      <dgm:spPr/>
    </dgm:pt>
    <dgm:pt modelId="{2441D77C-D454-C143-BCCB-9C2ABA888974}" type="pres">
      <dgm:prSet presAssocID="{E6ABEF70-E97F-4267-AC2C-68F1BF276A8D}" presName="thickLine" presStyleLbl="alignNode1" presStyleIdx="3" presStyleCnt="5"/>
      <dgm:spPr/>
    </dgm:pt>
    <dgm:pt modelId="{9122D3DE-07C7-494F-8FF0-54EA438450DB}" type="pres">
      <dgm:prSet presAssocID="{E6ABEF70-E97F-4267-AC2C-68F1BF276A8D}" presName="horz1" presStyleCnt="0"/>
      <dgm:spPr/>
    </dgm:pt>
    <dgm:pt modelId="{4C6B9062-72F8-3945-BA22-66F4BB8AD0B8}" type="pres">
      <dgm:prSet presAssocID="{E6ABEF70-E97F-4267-AC2C-68F1BF276A8D}" presName="tx1" presStyleLbl="revTx" presStyleIdx="3" presStyleCnt="5"/>
      <dgm:spPr/>
    </dgm:pt>
    <dgm:pt modelId="{AB59961C-6CBA-2541-834B-022FFC6AA5E5}" type="pres">
      <dgm:prSet presAssocID="{E6ABEF70-E97F-4267-AC2C-68F1BF276A8D}" presName="vert1" presStyleCnt="0"/>
      <dgm:spPr/>
    </dgm:pt>
    <dgm:pt modelId="{B8A69816-8935-8540-9317-C0A7BDB72BD8}" type="pres">
      <dgm:prSet presAssocID="{877BD0DD-B64C-42D3-8DD9-F21A244AB701}" presName="thickLine" presStyleLbl="alignNode1" presStyleIdx="4" presStyleCnt="5"/>
      <dgm:spPr/>
    </dgm:pt>
    <dgm:pt modelId="{BE99D02E-3C80-794F-B5A0-32D34C520349}" type="pres">
      <dgm:prSet presAssocID="{877BD0DD-B64C-42D3-8DD9-F21A244AB701}" presName="horz1" presStyleCnt="0"/>
      <dgm:spPr/>
    </dgm:pt>
    <dgm:pt modelId="{03859D91-C700-C044-9FA6-1129ED15BFEC}" type="pres">
      <dgm:prSet presAssocID="{877BD0DD-B64C-42D3-8DD9-F21A244AB701}" presName="tx1" presStyleLbl="revTx" presStyleIdx="4" presStyleCnt="5"/>
      <dgm:spPr/>
    </dgm:pt>
    <dgm:pt modelId="{53096FAE-CE11-A642-ABAE-C642B1E069BD}" type="pres">
      <dgm:prSet presAssocID="{877BD0DD-B64C-42D3-8DD9-F21A244AB701}" presName="vert1" presStyleCnt="0"/>
      <dgm:spPr/>
    </dgm:pt>
  </dgm:ptLst>
  <dgm:cxnLst>
    <dgm:cxn modelId="{629A6D09-FFBF-47CD-B7E2-56123AA42F0D}" srcId="{9076126D-9A4E-4EC6-AED2-B05A71FCEBEC}" destId="{37FEC44B-CA65-4A7D-B7E9-5D2B2FA9AA7C}" srcOrd="2" destOrd="0" parTransId="{DBEB0507-53C4-4A6A-87C7-C7FD0EC9F710}" sibTransId="{3C756BA3-03EC-4A3A-A256-DFD4013E2112}"/>
    <dgm:cxn modelId="{C2C92B18-43D1-4E40-BA78-A8BE0A142BDC}" srcId="{9076126D-9A4E-4EC6-AED2-B05A71FCEBEC}" destId="{E6ABEF70-E97F-4267-AC2C-68F1BF276A8D}" srcOrd="3" destOrd="0" parTransId="{A28A15A8-2294-43CB-B5B1-155F0898DFDA}" sibTransId="{1080D19E-0276-465A-AE85-B02DAB9698DC}"/>
    <dgm:cxn modelId="{1FC1012D-0BA6-1443-A23D-D47FA02CE335}" type="presOf" srcId="{E6ABEF70-E97F-4267-AC2C-68F1BF276A8D}" destId="{4C6B9062-72F8-3945-BA22-66F4BB8AD0B8}" srcOrd="0" destOrd="0" presId="urn:microsoft.com/office/officeart/2008/layout/LinedList"/>
    <dgm:cxn modelId="{6BE03531-15EE-1340-B74C-B520F747D6A3}" type="presOf" srcId="{F5C3717E-DA93-449F-9E22-03DD892D31B6}" destId="{EDE61553-CD13-E247-B29B-A58B74ECFE5A}" srcOrd="0" destOrd="0" presId="urn:microsoft.com/office/officeart/2008/layout/LinedList"/>
    <dgm:cxn modelId="{E1B23F52-918B-2948-8B83-33F0C4288ED7}" type="presOf" srcId="{877BD0DD-B64C-42D3-8DD9-F21A244AB701}" destId="{03859D91-C700-C044-9FA6-1129ED15BFEC}" srcOrd="0" destOrd="0" presId="urn:microsoft.com/office/officeart/2008/layout/LinedList"/>
    <dgm:cxn modelId="{1BD18C52-DF9C-4DAD-9C4D-384CBD214E30}" srcId="{9076126D-9A4E-4EC6-AED2-B05A71FCEBEC}" destId="{2243F0FB-617F-41DF-B3F2-46E10C904D0A}" srcOrd="1" destOrd="0" parTransId="{A2CB845E-6FE8-4214-8FDA-43433415FA0F}" sibTransId="{2A9EDF30-4CF9-4695-AF80-D004BB164DF9}"/>
    <dgm:cxn modelId="{411B4A6E-ADBB-3F41-ACF9-B326E2F824D3}" type="presOf" srcId="{37FEC44B-CA65-4A7D-B7E9-5D2B2FA9AA7C}" destId="{7E9777CB-4E9F-534E-81D1-A02D7C3093C2}" srcOrd="0" destOrd="0" presId="urn:microsoft.com/office/officeart/2008/layout/LinedList"/>
    <dgm:cxn modelId="{6A3E3E73-3EFE-4D4B-A101-FBCBBFBCC100}" type="presOf" srcId="{2243F0FB-617F-41DF-B3F2-46E10C904D0A}" destId="{85ED7FD7-1134-7B49-B14E-2510E8724338}" srcOrd="0" destOrd="0" presId="urn:microsoft.com/office/officeart/2008/layout/LinedList"/>
    <dgm:cxn modelId="{FFA2D198-6304-43FE-833B-099BCCE03986}" srcId="{9076126D-9A4E-4EC6-AED2-B05A71FCEBEC}" destId="{877BD0DD-B64C-42D3-8DD9-F21A244AB701}" srcOrd="4" destOrd="0" parTransId="{F1A6D3D0-5E81-493B-B0F8-3F32AF5FFB22}" sibTransId="{25D6BEA5-A3CD-4C89-BA64-5A1ED589772E}"/>
    <dgm:cxn modelId="{432293A8-1148-4C2E-892F-E6046CE84D9B}" srcId="{9076126D-9A4E-4EC6-AED2-B05A71FCEBEC}" destId="{F5C3717E-DA93-449F-9E22-03DD892D31B6}" srcOrd="0" destOrd="0" parTransId="{ACFA316C-35AD-4ED7-85AC-791887977C11}" sibTransId="{328A4F98-77E4-4160-9334-CEF518127D9D}"/>
    <dgm:cxn modelId="{6A2861E0-A0B5-2849-91A3-A0D106FCA947}" type="presOf" srcId="{9076126D-9A4E-4EC6-AED2-B05A71FCEBEC}" destId="{FD2DBF24-2048-6844-8031-76ADCB0D8E5C}" srcOrd="0" destOrd="0" presId="urn:microsoft.com/office/officeart/2008/layout/LinedList"/>
    <dgm:cxn modelId="{CC779AF4-C407-EC4E-81EB-EC2B6A69E02A}" type="presParOf" srcId="{FD2DBF24-2048-6844-8031-76ADCB0D8E5C}" destId="{56E1F006-182C-DE45-88AE-C5245A0E2FD5}" srcOrd="0" destOrd="0" presId="urn:microsoft.com/office/officeart/2008/layout/LinedList"/>
    <dgm:cxn modelId="{9122A22A-662F-D94A-B63D-4F299B4444CE}" type="presParOf" srcId="{FD2DBF24-2048-6844-8031-76ADCB0D8E5C}" destId="{5839131E-2AF1-584D-87C2-C3A05F41FDE3}" srcOrd="1" destOrd="0" presId="urn:microsoft.com/office/officeart/2008/layout/LinedList"/>
    <dgm:cxn modelId="{821FFDD8-2D67-BE44-8758-58F14587006F}" type="presParOf" srcId="{5839131E-2AF1-584D-87C2-C3A05F41FDE3}" destId="{EDE61553-CD13-E247-B29B-A58B74ECFE5A}" srcOrd="0" destOrd="0" presId="urn:microsoft.com/office/officeart/2008/layout/LinedList"/>
    <dgm:cxn modelId="{07D11A46-EDB9-E840-84F5-EB1925EE9F78}" type="presParOf" srcId="{5839131E-2AF1-584D-87C2-C3A05F41FDE3}" destId="{38B1432D-AFD8-E24B-87F2-8D9B65133843}" srcOrd="1" destOrd="0" presId="urn:microsoft.com/office/officeart/2008/layout/LinedList"/>
    <dgm:cxn modelId="{121210AD-2A50-F641-A888-ADBD4CD7BBA2}" type="presParOf" srcId="{FD2DBF24-2048-6844-8031-76ADCB0D8E5C}" destId="{C4D7ADE7-0061-AE49-9679-73B04CB6C7C5}" srcOrd="2" destOrd="0" presId="urn:microsoft.com/office/officeart/2008/layout/LinedList"/>
    <dgm:cxn modelId="{33469793-CE44-3047-AD33-9C6871C8727C}" type="presParOf" srcId="{FD2DBF24-2048-6844-8031-76ADCB0D8E5C}" destId="{5E8483E3-FCAA-B548-A4A6-7565FE93F914}" srcOrd="3" destOrd="0" presId="urn:microsoft.com/office/officeart/2008/layout/LinedList"/>
    <dgm:cxn modelId="{3455BB9E-F18A-D246-A9FB-458D284C7C54}" type="presParOf" srcId="{5E8483E3-FCAA-B548-A4A6-7565FE93F914}" destId="{85ED7FD7-1134-7B49-B14E-2510E8724338}" srcOrd="0" destOrd="0" presId="urn:microsoft.com/office/officeart/2008/layout/LinedList"/>
    <dgm:cxn modelId="{4AEA813E-080B-CD43-8D02-810175DC92CD}" type="presParOf" srcId="{5E8483E3-FCAA-B548-A4A6-7565FE93F914}" destId="{7E2AB51E-93C8-8D4F-87DF-D4DB396BE8F1}" srcOrd="1" destOrd="0" presId="urn:microsoft.com/office/officeart/2008/layout/LinedList"/>
    <dgm:cxn modelId="{7A518313-93B8-0844-8878-8875D55732C3}" type="presParOf" srcId="{FD2DBF24-2048-6844-8031-76ADCB0D8E5C}" destId="{21CF0C06-224D-E444-9189-5C29C3EAAAB6}" srcOrd="4" destOrd="0" presId="urn:microsoft.com/office/officeart/2008/layout/LinedList"/>
    <dgm:cxn modelId="{A1A0BAEB-8A01-F047-A7DE-F5D0A816AA36}" type="presParOf" srcId="{FD2DBF24-2048-6844-8031-76ADCB0D8E5C}" destId="{3E1E7B30-DD00-704B-B610-30C2DBD37B25}" srcOrd="5" destOrd="0" presId="urn:microsoft.com/office/officeart/2008/layout/LinedList"/>
    <dgm:cxn modelId="{24CE90EC-2B10-4E41-93C3-5BAFE04373A4}" type="presParOf" srcId="{3E1E7B30-DD00-704B-B610-30C2DBD37B25}" destId="{7E9777CB-4E9F-534E-81D1-A02D7C3093C2}" srcOrd="0" destOrd="0" presId="urn:microsoft.com/office/officeart/2008/layout/LinedList"/>
    <dgm:cxn modelId="{AB581E86-8535-7D42-A40F-94C1B7EBB2C8}" type="presParOf" srcId="{3E1E7B30-DD00-704B-B610-30C2DBD37B25}" destId="{1373450E-4283-E045-8D1A-B6E7F042DE57}" srcOrd="1" destOrd="0" presId="urn:microsoft.com/office/officeart/2008/layout/LinedList"/>
    <dgm:cxn modelId="{16AD44E2-1520-5043-82A0-E01D8A7B6E01}" type="presParOf" srcId="{FD2DBF24-2048-6844-8031-76ADCB0D8E5C}" destId="{2441D77C-D454-C143-BCCB-9C2ABA888974}" srcOrd="6" destOrd="0" presId="urn:microsoft.com/office/officeart/2008/layout/LinedList"/>
    <dgm:cxn modelId="{E33C016C-BCB1-3E4F-A3B5-9F2C24F3AA6E}" type="presParOf" srcId="{FD2DBF24-2048-6844-8031-76ADCB0D8E5C}" destId="{9122D3DE-07C7-494F-8FF0-54EA438450DB}" srcOrd="7" destOrd="0" presId="urn:microsoft.com/office/officeart/2008/layout/LinedList"/>
    <dgm:cxn modelId="{C06AA7E6-1CE4-B242-A196-95591E194E5A}" type="presParOf" srcId="{9122D3DE-07C7-494F-8FF0-54EA438450DB}" destId="{4C6B9062-72F8-3945-BA22-66F4BB8AD0B8}" srcOrd="0" destOrd="0" presId="urn:microsoft.com/office/officeart/2008/layout/LinedList"/>
    <dgm:cxn modelId="{13C16883-D0DF-0746-B6D1-632F6572F485}" type="presParOf" srcId="{9122D3DE-07C7-494F-8FF0-54EA438450DB}" destId="{AB59961C-6CBA-2541-834B-022FFC6AA5E5}" srcOrd="1" destOrd="0" presId="urn:microsoft.com/office/officeart/2008/layout/LinedList"/>
    <dgm:cxn modelId="{CD665E67-9DDC-8144-A692-27FF1FAD00D1}" type="presParOf" srcId="{FD2DBF24-2048-6844-8031-76ADCB0D8E5C}" destId="{B8A69816-8935-8540-9317-C0A7BDB72BD8}" srcOrd="8" destOrd="0" presId="urn:microsoft.com/office/officeart/2008/layout/LinedList"/>
    <dgm:cxn modelId="{30EAFE74-6166-2C48-9C4B-AB47199B427E}" type="presParOf" srcId="{FD2DBF24-2048-6844-8031-76ADCB0D8E5C}" destId="{BE99D02E-3C80-794F-B5A0-32D34C520349}" srcOrd="9" destOrd="0" presId="urn:microsoft.com/office/officeart/2008/layout/LinedList"/>
    <dgm:cxn modelId="{6C97786A-6F58-6B4E-88CE-CF48E4A1A255}" type="presParOf" srcId="{BE99D02E-3C80-794F-B5A0-32D34C520349}" destId="{03859D91-C700-C044-9FA6-1129ED15BFEC}" srcOrd="0" destOrd="0" presId="urn:microsoft.com/office/officeart/2008/layout/LinedList"/>
    <dgm:cxn modelId="{7904E391-7EDF-3545-922A-A0838E5C73C2}" type="presParOf" srcId="{BE99D02E-3C80-794F-B5A0-32D34C520349}" destId="{53096FAE-CE11-A642-ABAE-C642B1E069B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E386C9-CF55-4A78-9BFE-55C62C922C03}"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3128ED34-6989-499C-895E-EF78E8F989AF}">
      <dgm:prSet/>
      <dgm:spPr/>
      <dgm:t>
        <a:bodyPr/>
        <a:lstStyle/>
        <a:p>
          <a:r>
            <a:rPr lang="en-US" dirty="0"/>
            <a:t>Internal/External Recruitment</a:t>
          </a:r>
        </a:p>
      </dgm:t>
    </dgm:pt>
    <dgm:pt modelId="{BBFC8492-9926-4F72-8201-A5791740586F}" type="parTrans" cxnId="{B89E07A9-8CA2-46F3-A677-4074F87E3E98}">
      <dgm:prSet/>
      <dgm:spPr/>
      <dgm:t>
        <a:bodyPr/>
        <a:lstStyle/>
        <a:p>
          <a:endParaRPr lang="en-US"/>
        </a:p>
      </dgm:t>
    </dgm:pt>
    <dgm:pt modelId="{5B10BE79-A5DF-47DF-8B3E-CDF75B6FD98D}" type="sibTrans" cxnId="{B89E07A9-8CA2-46F3-A677-4074F87E3E98}">
      <dgm:prSet/>
      <dgm:spPr/>
      <dgm:t>
        <a:bodyPr/>
        <a:lstStyle/>
        <a:p>
          <a:endParaRPr lang="en-US"/>
        </a:p>
      </dgm:t>
    </dgm:pt>
    <dgm:pt modelId="{9F739D1D-288F-4A2C-94E2-A57CE23B50A3}">
      <dgm:prSet/>
      <dgm:spPr/>
      <dgm:t>
        <a:bodyPr/>
        <a:lstStyle/>
        <a:p>
          <a:r>
            <a:rPr lang="en-US"/>
            <a:t>Consistency in Implementation of Process</a:t>
          </a:r>
        </a:p>
      </dgm:t>
    </dgm:pt>
    <dgm:pt modelId="{2E1B7E18-53BA-4B88-BA87-94D38177CE2F}" type="parTrans" cxnId="{1921D0C4-72B3-4F19-8E7F-932A9E841025}">
      <dgm:prSet/>
      <dgm:spPr/>
      <dgm:t>
        <a:bodyPr/>
        <a:lstStyle/>
        <a:p>
          <a:endParaRPr lang="en-US"/>
        </a:p>
      </dgm:t>
    </dgm:pt>
    <dgm:pt modelId="{9290F281-9E2E-42AF-82C5-B49555723E3D}" type="sibTrans" cxnId="{1921D0C4-72B3-4F19-8E7F-932A9E841025}">
      <dgm:prSet/>
      <dgm:spPr/>
      <dgm:t>
        <a:bodyPr/>
        <a:lstStyle/>
        <a:p>
          <a:endParaRPr lang="en-US"/>
        </a:p>
      </dgm:t>
    </dgm:pt>
    <dgm:pt modelId="{421D1DBE-E1F2-4D75-A2A4-112033E3CA5E}">
      <dgm:prSet/>
      <dgm:spPr/>
      <dgm:t>
        <a:bodyPr/>
        <a:lstStyle/>
        <a:p>
          <a:r>
            <a:rPr lang="en-US"/>
            <a:t>Accompaniment of Executive – Search Committee</a:t>
          </a:r>
        </a:p>
      </dgm:t>
    </dgm:pt>
    <dgm:pt modelId="{5A8268DB-66BE-4166-B0FA-99287440855C}" type="parTrans" cxnId="{4592EF50-36B3-48DC-8F71-CEA3950A6D70}">
      <dgm:prSet/>
      <dgm:spPr/>
      <dgm:t>
        <a:bodyPr/>
        <a:lstStyle/>
        <a:p>
          <a:endParaRPr lang="en-US"/>
        </a:p>
      </dgm:t>
    </dgm:pt>
    <dgm:pt modelId="{6DAC83FF-C0B5-40AB-867D-A244BC43E37A}" type="sibTrans" cxnId="{4592EF50-36B3-48DC-8F71-CEA3950A6D70}">
      <dgm:prSet/>
      <dgm:spPr/>
      <dgm:t>
        <a:bodyPr/>
        <a:lstStyle/>
        <a:p>
          <a:endParaRPr lang="en-US"/>
        </a:p>
      </dgm:t>
    </dgm:pt>
    <dgm:pt modelId="{7B442292-623E-40B1-8511-BD8E99980484}">
      <dgm:prSet/>
      <dgm:spPr/>
      <dgm:t>
        <a:bodyPr/>
        <a:lstStyle/>
        <a:p>
          <a:r>
            <a:rPr lang="en-US"/>
            <a:t>Transparency - *with a lens toward personal integrity.</a:t>
          </a:r>
        </a:p>
      </dgm:t>
    </dgm:pt>
    <dgm:pt modelId="{8DA587C8-D96B-456F-973F-784C81D037CB}" type="parTrans" cxnId="{E6677D0A-072F-4875-A6BF-02304A8E4698}">
      <dgm:prSet/>
      <dgm:spPr/>
      <dgm:t>
        <a:bodyPr/>
        <a:lstStyle/>
        <a:p>
          <a:endParaRPr lang="en-US"/>
        </a:p>
      </dgm:t>
    </dgm:pt>
    <dgm:pt modelId="{F5B0697E-5ED3-44EE-A476-3E824DE0F550}" type="sibTrans" cxnId="{E6677D0A-072F-4875-A6BF-02304A8E4698}">
      <dgm:prSet/>
      <dgm:spPr/>
      <dgm:t>
        <a:bodyPr/>
        <a:lstStyle/>
        <a:p>
          <a:endParaRPr lang="en-US"/>
        </a:p>
      </dgm:t>
    </dgm:pt>
    <dgm:pt modelId="{534DF775-DD41-AD43-B128-4FDA98F9D59A}" type="pres">
      <dgm:prSet presAssocID="{3DE386C9-CF55-4A78-9BFE-55C62C922C03}" presName="vert0" presStyleCnt="0">
        <dgm:presLayoutVars>
          <dgm:dir/>
          <dgm:animOne val="branch"/>
          <dgm:animLvl val="lvl"/>
        </dgm:presLayoutVars>
      </dgm:prSet>
      <dgm:spPr/>
    </dgm:pt>
    <dgm:pt modelId="{84C6EF90-1036-C341-AA4B-6529AB54477F}" type="pres">
      <dgm:prSet presAssocID="{3128ED34-6989-499C-895E-EF78E8F989AF}" presName="thickLine" presStyleLbl="alignNode1" presStyleIdx="0" presStyleCnt="4"/>
      <dgm:spPr/>
    </dgm:pt>
    <dgm:pt modelId="{49B1729C-7BAE-0849-961A-DFD8BE9EBE3E}" type="pres">
      <dgm:prSet presAssocID="{3128ED34-6989-499C-895E-EF78E8F989AF}" presName="horz1" presStyleCnt="0"/>
      <dgm:spPr/>
    </dgm:pt>
    <dgm:pt modelId="{A608B9C4-119A-4648-B7DB-4D2748B8F772}" type="pres">
      <dgm:prSet presAssocID="{3128ED34-6989-499C-895E-EF78E8F989AF}" presName="tx1" presStyleLbl="revTx" presStyleIdx="0" presStyleCnt="4"/>
      <dgm:spPr/>
    </dgm:pt>
    <dgm:pt modelId="{DD9F372C-2CFA-114A-B84C-913584B8E3ED}" type="pres">
      <dgm:prSet presAssocID="{3128ED34-6989-499C-895E-EF78E8F989AF}" presName="vert1" presStyleCnt="0"/>
      <dgm:spPr/>
    </dgm:pt>
    <dgm:pt modelId="{C69B4DC1-F148-0943-A85C-E2E2DC6C8276}" type="pres">
      <dgm:prSet presAssocID="{9F739D1D-288F-4A2C-94E2-A57CE23B50A3}" presName="thickLine" presStyleLbl="alignNode1" presStyleIdx="1" presStyleCnt="4"/>
      <dgm:spPr/>
    </dgm:pt>
    <dgm:pt modelId="{D890135C-2C0B-3243-A26A-758DE9A137EC}" type="pres">
      <dgm:prSet presAssocID="{9F739D1D-288F-4A2C-94E2-A57CE23B50A3}" presName="horz1" presStyleCnt="0"/>
      <dgm:spPr/>
    </dgm:pt>
    <dgm:pt modelId="{5D4D99C1-7E4B-934D-92B4-A6FFF7D67C9A}" type="pres">
      <dgm:prSet presAssocID="{9F739D1D-288F-4A2C-94E2-A57CE23B50A3}" presName="tx1" presStyleLbl="revTx" presStyleIdx="1" presStyleCnt="4"/>
      <dgm:spPr/>
    </dgm:pt>
    <dgm:pt modelId="{43872AE2-8AB7-664F-AAC6-313C0EF7A4E9}" type="pres">
      <dgm:prSet presAssocID="{9F739D1D-288F-4A2C-94E2-A57CE23B50A3}" presName="vert1" presStyleCnt="0"/>
      <dgm:spPr/>
    </dgm:pt>
    <dgm:pt modelId="{1A260B79-7325-CD42-A001-FE77CB64212B}" type="pres">
      <dgm:prSet presAssocID="{421D1DBE-E1F2-4D75-A2A4-112033E3CA5E}" presName="thickLine" presStyleLbl="alignNode1" presStyleIdx="2" presStyleCnt="4"/>
      <dgm:spPr/>
    </dgm:pt>
    <dgm:pt modelId="{4CE3D30D-D123-004C-9C91-649741B8D7ED}" type="pres">
      <dgm:prSet presAssocID="{421D1DBE-E1F2-4D75-A2A4-112033E3CA5E}" presName="horz1" presStyleCnt="0"/>
      <dgm:spPr/>
    </dgm:pt>
    <dgm:pt modelId="{D52C3F0C-3AA1-4E40-9EDC-6209A2938A1C}" type="pres">
      <dgm:prSet presAssocID="{421D1DBE-E1F2-4D75-A2A4-112033E3CA5E}" presName="tx1" presStyleLbl="revTx" presStyleIdx="2" presStyleCnt="4"/>
      <dgm:spPr/>
    </dgm:pt>
    <dgm:pt modelId="{E0CF053C-8B4D-B848-AC4B-7FD34BA2E749}" type="pres">
      <dgm:prSet presAssocID="{421D1DBE-E1F2-4D75-A2A4-112033E3CA5E}" presName="vert1" presStyleCnt="0"/>
      <dgm:spPr/>
    </dgm:pt>
    <dgm:pt modelId="{473F8671-F6FC-C74D-8BAE-B312C0795565}" type="pres">
      <dgm:prSet presAssocID="{7B442292-623E-40B1-8511-BD8E99980484}" presName="thickLine" presStyleLbl="alignNode1" presStyleIdx="3" presStyleCnt="4"/>
      <dgm:spPr/>
    </dgm:pt>
    <dgm:pt modelId="{93E3ACB6-D65F-784F-92F6-4AFB37AEFC0E}" type="pres">
      <dgm:prSet presAssocID="{7B442292-623E-40B1-8511-BD8E99980484}" presName="horz1" presStyleCnt="0"/>
      <dgm:spPr/>
    </dgm:pt>
    <dgm:pt modelId="{0C528BAE-F19F-6B43-A966-D877D1E08561}" type="pres">
      <dgm:prSet presAssocID="{7B442292-623E-40B1-8511-BD8E99980484}" presName="tx1" presStyleLbl="revTx" presStyleIdx="3" presStyleCnt="4"/>
      <dgm:spPr/>
    </dgm:pt>
    <dgm:pt modelId="{2B655775-9C8E-F240-8D74-07D1764A3EA9}" type="pres">
      <dgm:prSet presAssocID="{7B442292-623E-40B1-8511-BD8E99980484}" presName="vert1" presStyleCnt="0"/>
      <dgm:spPr/>
    </dgm:pt>
  </dgm:ptLst>
  <dgm:cxnLst>
    <dgm:cxn modelId="{7B3E1C0A-B307-B34B-8597-546FDEF47B08}" type="presOf" srcId="{421D1DBE-E1F2-4D75-A2A4-112033E3CA5E}" destId="{D52C3F0C-3AA1-4E40-9EDC-6209A2938A1C}" srcOrd="0" destOrd="0" presId="urn:microsoft.com/office/officeart/2008/layout/LinedList"/>
    <dgm:cxn modelId="{E6677D0A-072F-4875-A6BF-02304A8E4698}" srcId="{3DE386C9-CF55-4A78-9BFE-55C62C922C03}" destId="{7B442292-623E-40B1-8511-BD8E99980484}" srcOrd="3" destOrd="0" parTransId="{8DA587C8-D96B-456F-973F-784C81D037CB}" sibTransId="{F5B0697E-5ED3-44EE-A476-3E824DE0F550}"/>
    <dgm:cxn modelId="{12E8B90D-0A8E-5245-A251-878ADFDE2E7D}" type="presOf" srcId="{3128ED34-6989-499C-895E-EF78E8F989AF}" destId="{A608B9C4-119A-4648-B7DB-4D2748B8F772}" srcOrd="0" destOrd="0" presId="urn:microsoft.com/office/officeart/2008/layout/LinedList"/>
    <dgm:cxn modelId="{D087EB23-A61E-6843-AA54-F884048DC9DF}" type="presOf" srcId="{9F739D1D-288F-4A2C-94E2-A57CE23B50A3}" destId="{5D4D99C1-7E4B-934D-92B4-A6FFF7D67C9A}" srcOrd="0" destOrd="0" presId="urn:microsoft.com/office/officeart/2008/layout/LinedList"/>
    <dgm:cxn modelId="{4592EF50-36B3-48DC-8F71-CEA3950A6D70}" srcId="{3DE386C9-CF55-4A78-9BFE-55C62C922C03}" destId="{421D1DBE-E1F2-4D75-A2A4-112033E3CA5E}" srcOrd="2" destOrd="0" parTransId="{5A8268DB-66BE-4166-B0FA-99287440855C}" sibTransId="{6DAC83FF-C0B5-40AB-867D-A244BC43E37A}"/>
    <dgm:cxn modelId="{43F3B36E-BB12-FC41-9B51-E3A9AA1E76D9}" type="presOf" srcId="{7B442292-623E-40B1-8511-BD8E99980484}" destId="{0C528BAE-F19F-6B43-A966-D877D1E08561}" srcOrd="0" destOrd="0" presId="urn:microsoft.com/office/officeart/2008/layout/LinedList"/>
    <dgm:cxn modelId="{F2997084-6738-654F-84BC-61CF958EBE7F}" type="presOf" srcId="{3DE386C9-CF55-4A78-9BFE-55C62C922C03}" destId="{534DF775-DD41-AD43-B128-4FDA98F9D59A}" srcOrd="0" destOrd="0" presId="urn:microsoft.com/office/officeart/2008/layout/LinedList"/>
    <dgm:cxn modelId="{B89E07A9-8CA2-46F3-A677-4074F87E3E98}" srcId="{3DE386C9-CF55-4A78-9BFE-55C62C922C03}" destId="{3128ED34-6989-499C-895E-EF78E8F989AF}" srcOrd="0" destOrd="0" parTransId="{BBFC8492-9926-4F72-8201-A5791740586F}" sibTransId="{5B10BE79-A5DF-47DF-8B3E-CDF75B6FD98D}"/>
    <dgm:cxn modelId="{1921D0C4-72B3-4F19-8E7F-932A9E841025}" srcId="{3DE386C9-CF55-4A78-9BFE-55C62C922C03}" destId="{9F739D1D-288F-4A2C-94E2-A57CE23B50A3}" srcOrd="1" destOrd="0" parTransId="{2E1B7E18-53BA-4B88-BA87-94D38177CE2F}" sibTransId="{9290F281-9E2E-42AF-82C5-B49555723E3D}"/>
    <dgm:cxn modelId="{2EBEFCCC-4DC3-7B4D-A864-A166ECE3E508}" type="presParOf" srcId="{534DF775-DD41-AD43-B128-4FDA98F9D59A}" destId="{84C6EF90-1036-C341-AA4B-6529AB54477F}" srcOrd="0" destOrd="0" presId="urn:microsoft.com/office/officeart/2008/layout/LinedList"/>
    <dgm:cxn modelId="{7CF76FCD-1E37-8B4E-9F3C-AC0D184025F6}" type="presParOf" srcId="{534DF775-DD41-AD43-B128-4FDA98F9D59A}" destId="{49B1729C-7BAE-0849-961A-DFD8BE9EBE3E}" srcOrd="1" destOrd="0" presId="urn:microsoft.com/office/officeart/2008/layout/LinedList"/>
    <dgm:cxn modelId="{04055369-E844-0F49-A405-D73EED15513A}" type="presParOf" srcId="{49B1729C-7BAE-0849-961A-DFD8BE9EBE3E}" destId="{A608B9C4-119A-4648-B7DB-4D2748B8F772}" srcOrd="0" destOrd="0" presId="urn:microsoft.com/office/officeart/2008/layout/LinedList"/>
    <dgm:cxn modelId="{F395B306-3082-0D43-95F3-B381C5CAC90A}" type="presParOf" srcId="{49B1729C-7BAE-0849-961A-DFD8BE9EBE3E}" destId="{DD9F372C-2CFA-114A-B84C-913584B8E3ED}" srcOrd="1" destOrd="0" presId="urn:microsoft.com/office/officeart/2008/layout/LinedList"/>
    <dgm:cxn modelId="{459CD0EA-21A7-0F4D-B81F-B640D1923A9B}" type="presParOf" srcId="{534DF775-DD41-AD43-B128-4FDA98F9D59A}" destId="{C69B4DC1-F148-0943-A85C-E2E2DC6C8276}" srcOrd="2" destOrd="0" presId="urn:microsoft.com/office/officeart/2008/layout/LinedList"/>
    <dgm:cxn modelId="{F71340E2-E693-4D47-8ADC-1FCDDC3E8C15}" type="presParOf" srcId="{534DF775-DD41-AD43-B128-4FDA98F9D59A}" destId="{D890135C-2C0B-3243-A26A-758DE9A137EC}" srcOrd="3" destOrd="0" presId="urn:microsoft.com/office/officeart/2008/layout/LinedList"/>
    <dgm:cxn modelId="{31BFB94C-3052-744E-B6EA-1E816A43271F}" type="presParOf" srcId="{D890135C-2C0B-3243-A26A-758DE9A137EC}" destId="{5D4D99C1-7E4B-934D-92B4-A6FFF7D67C9A}" srcOrd="0" destOrd="0" presId="urn:microsoft.com/office/officeart/2008/layout/LinedList"/>
    <dgm:cxn modelId="{7C08F221-C7F4-1742-B6E4-1D531EB487AB}" type="presParOf" srcId="{D890135C-2C0B-3243-A26A-758DE9A137EC}" destId="{43872AE2-8AB7-664F-AAC6-313C0EF7A4E9}" srcOrd="1" destOrd="0" presId="urn:microsoft.com/office/officeart/2008/layout/LinedList"/>
    <dgm:cxn modelId="{929CEF22-7E89-844A-8B4B-12C36D24C755}" type="presParOf" srcId="{534DF775-DD41-AD43-B128-4FDA98F9D59A}" destId="{1A260B79-7325-CD42-A001-FE77CB64212B}" srcOrd="4" destOrd="0" presId="urn:microsoft.com/office/officeart/2008/layout/LinedList"/>
    <dgm:cxn modelId="{A46DCBAB-64FD-A74D-B30C-25D45E6707BB}" type="presParOf" srcId="{534DF775-DD41-AD43-B128-4FDA98F9D59A}" destId="{4CE3D30D-D123-004C-9C91-649741B8D7ED}" srcOrd="5" destOrd="0" presId="urn:microsoft.com/office/officeart/2008/layout/LinedList"/>
    <dgm:cxn modelId="{CD131F56-1576-F040-A66B-8196D9827F1A}" type="presParOf" srcId="{4CE3D30D-D123-004C-9C91-649741B8D7ED}" destId="{D52C3F0C-3AA1-4E40-9EDC-6209A2938A1C}" srcOrd="0" destOrd="0" presId="urn:microsoft.com/office/officeart/2008/layout/LinedList"/>
    <dgm:cxn modelId="{397F1CE7-7D99-4E4C-B791-D26A683CF9BA}" type="presParOf" srcId="{4CE3D30D-D123-004C-9C91-649741B8D7ED}" destId="{E0CF053C-8B4D-B848-AC4B-7FD34BA2E749}" srcOrd="1" destOrd="0" presId="urn:microsoft.com/office/officeart/2008/layout/LinedList"/>
    <dgm:cxn modelId="{CB10A883-8091-504B-9B83-77208337F5BC}" type="presParOf" srcId="{534DF775-DD41-AD43-B128-4FDA98F9D59A}" destId="{473F8671-F6FC-C74D-8BAE-B312C0795565}" srcOrd="6" destOrd="0" presId="urn:microsoft.com/office/officeart/2008/layout/LinedList"/>
    <dgm:cxn modelId="{FB5C4064-17AF-F44C-BF0D-5779F22D8482}" type="presParOf" srcId="{534DF775-DD41-AD43-B128-4FDA98F9D59A}" destId="{93E3ACB6-D65F-784F-92F6-4AFB37AEFC0E}" srcOrd="7" destOrd="0" presId="urn:microsoft.com/office/officeart/2008/layout/LinedList"/>
    <dgm:cxn modelId="{DD10DDE3-3962-9C44-A109-2B5780B3AFE9}" type="presParOf" srcId="{93E3ACB6-D65F-784F-92F6-4AFB37AEFC0E}" destId="{0C528BAE-F19F-6B43-A966-D877D1E08561}" srcOrd="0" destOrd="0" presId="urn:microsoft.com/office/officeart/2008/layout/LinedList"/>
    <dgm:cxn modelId="{4EA2204F-C4B4-514E-8D85-11CF88753EEF}" type="presParOf" srcId="{93E3ACB6-D65F-784F-92F6-4AFB37AEFC0E}" destId="{2B655775-9C8E-F240-8D74-07D1764A3EA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67CCE7-485C-414B-B9FC-E9BED74D3FB4}"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96CBABF-5724-4E86-83EF-4653B54A312D}">
      <dgm:prSet/>
      <dgm:spPr/>
      <dgm:t>
        <a:bodyPr/>
        <a:lstStyle/>
        <a:p>
          <a:r>
            <a:rPr lang="en-US"/>
            <a:t>What emerges for the National Convocation Board for this process?</a:t>
          </a:r>
        </a:p>
      </dgm:t>
    </dgm:pt>
    <dgm:pt modelId="{2B76E0E8-6470-4F13-A450-96E64B00152B}" type="parTrans" cxnId="{B4466F03-FC03-4A15-995C-D3CBA4DC62FE}">
      <dgm:prSet/>
      <dgm:spPr/>
      <dgm:t>
        <a:bodyPr/>
        <a:lstStyle/>
        <a:p>
          <a:endParaRPr lang="en-US"/>
        </a:p>
      </dgm:t>
    </dgm:pt>
    <dgm:pt modelId="{BC2826E8-CFCE-4A5C-BA59-084074D64640}" type="sibTrans" cxnId="{B4466F03-FC03-4A15-995C-D3CBA4DC62FE}">
      <dgm:prSet/>
      <dgm:spPr/>
      <dgm:t>
        <a:bodyPr/>
        <a:lstStyle/>
        <a:p>
          <a:endParaRPr lang="en-US"/>
        </a:p>
      </dgm:t>
    </dgm:pt>
    <dgm:pt modelId="{B60BDC1B-9A3A-465C-8576-F5D24E98C488}">
      <dgm:prSet/>
      <dgm:spPr/>
      <dgm:t>
        <a:bodyPr/>
        <a:lstStyle/>
        <a:p>
          <a:r>
            <a:rPr lang="en-US"/>
            <a:t>What nuances does the National Convocation Executive Search process(es) </a:t>
          </a:r>
          <a:br>
            <a:rPr lang="en-US"/>
          </a:br>
          <a:r>
            <a:rPr lang="en-US"/>
            <a:t>bring to this model?</a:t>
          </a:r>
        </a:p>
      </dgm:t>
    </dgm:pt>
    <dgm:pt modelId="{046FB436-64C6-4285-B4E7-25B76852B228}" type="parTrans" cxnId="{80A76947-0833-4FAD-9D53-86341ED7998C}">
      <dgm:prSet/>
      <dgm:spPr/>
      <dgm:t>
        <a:bodyPr/>
        <a:lstStyle/>
        <a:p>
          <a:endParaRPr lang="en-US"/>
        </a:p>
      </dgm:t>
    </dgm:pt>
    <dgm:pt modelId="{50B40283-84FB-4E2C-8C2B-AF09524513A5}" type="sibTrans" cxnId="{80A76947-0833-4FAD-9D53-86341ED7998C}">
      <dgm:prSet/>
      <dgm:spPr/>
      <dgm:t>
        <a:bodyPr/>
        <a:lstStyle/>
        <a:p>
          <a:endParaRPr lang="en-US"/>
        </a:p>
      </dgm:t>
    </dgm:pt>
    <dgm:pt modelId="{F81D7B0E-C751-EF46-BDEF-2E567B87E114}" type="pres">
      <dgm:prSet presAssocID="{0567CCE7-485C-414B-B9FC-E9BED74D3FB4}" presName="vert0" presStyleCnt="0">
        <dgm:presLayoutVars>
          <dgm:dir/>
          <dgm:animOne val="branch"/>
          <dgm:animLvl val="lvl"/>
        </dgm:presLayoutVars>
      </dgm:prSet>
      <dgm:spPr/>
    </dgm:pt>
    <dgm:pt modelId="{7F393E00-E83A-E147-9EF0-3DA7972BB740}" type="pres">
      <dgm:prSet presAssocID="{996CBABF-5724-4E86-83EF-4653B54A312D}" presName="thickLine" presStyleLbl="alignNode1" presStyleIdx="0" presStyleCnt="2"/>
      <dgm:spPr/>
    </dgm:pt>
    <dgm:pt modelId="{41F5AE92-AD4A-BB43-A7DC-674C5C09FFC3}" type="pres">
      <dgm:prSet presAssocID="{996CBABF-5724-4E86-83EF-4653B54A312D}" presName="horz1" presStyleCnt="0"/>
      <dgm:spPr/>
    </dgm:pt>
    <dgm:pt modelId="{D3AC212C-ABDF-BC45-86B3-F8A6257868AA}" type="pres">
      <dgm:prSet presAssocID="{996CBABF-5724-4E86-83EF-4653B54A312D}" presName="tx1" presStyleLbl="revTx" presStyleIdx="0" presStyleCnt="2"/>
      <dgm:spPr/>
    </dgm:pt>
    <dgm:pt modelId="{8817533F-E56C-8A45-AEFD-DDB59ACA1C07}" type="pres">
      <dgm:prSet presAssocID="{996CBABF-5724-4E86-83EF-4653B54A312D}" presName="vert1" presStyleCnt="0"/>
      <dgm:spPr/>
    </dgm:pt>
    <dgm:pt modelId="{AFC4CBB1-9FA7-6247-BD82-9DA0E298B00B}" type="pres">
      <dgm:prSet presAssocID="{B60BDC1B-9A3A-465C-8576-F5D24E98C488}" presName="thickLine" presStyleLbl="alignNode1" presStyleIdx="1" presStyleCnt="2"/>
      <dgm:spPr/>
    </dgm:pt>
    <dgm:pt modelId="{C58EC50E-59D0-604B-B6A3-1784AF9606C1}" type="pres">
      <dgm:prSet presAssocID="{B60BDC1B-9A3A-465C-8576-F5D24E98C488}" presName="horz1" presStyleCnt="0"/>
      <dgm:spPr/>
    </dgm:pt>
    <dgm:pt modelId="{8B7D5DAA-F381-FA4E-B11E-D6DE20EF5682}" type="pres">
      <dgm:prSet presAssocID="{B60BDC1B-9A3A-465C-8576-F5D24E98C488}" presName="tx1" presStyleLbl="revTx" presStyleIdx="1" presStyleCnt="2"/>
      <dgm:spPr/>
    </dgm:pt>
    <dgm:pt modelId="{981494BC-C591-E345-95A1-7BEA8D223CE4}" type="pres">
      <dgm:prSet presAssocID="{B60BDC1B-9A3A-465C-8576-F5D24E98C488}" presName="vert1" presStyleCnt="0"/>
      <dgm:spPr/>
    </dgm:pt>
  </dgm:ptLst>
  <dgm:cxnLst>
    <dgm:cxn modelId="{B4466F03-FC03-4A15-995C-D3CBA4DC62FE}" srcId="{0567CCE7-485C-414B-B9FC-E9BED74D3FB4}" destId="{996CBABF-5724-4E86-83EF-4653B54A312D}" srcOrd="0" destOrd="0" parTransId="{2B76E0E8-6470-4F13-A450-96E64B00152B}" sibTransId="{BC2826E8-CFCE-4A5C-BA59-084074D64640}"/>
    <dgm:cxn modelId="{3A09590F-B054-2D4D-8930-C95EF5D2E5AE}" type="presOf" srcId="{0567CCE7-485C-414B-B9FC-E9BED74D3FB4}" destId="{F81D7B0E-C751-EF46-BDEF-2E567B87E114}" srcOrd="0" destOrd="0" presId="urn:microsoft.com/office/officeart/2008/layout/LinedList"/>
    <dgm:cxn modelId="{80A76947-0833-4FAD-9D53-86341ED7998C}" srcId="{0567CCE7-485C-414B-B9FC-E9BED74D3FB4}" destId="{B60BDC1B-9A3A-465C-8576-F5D24E98C488}" srcOrd="1" destOrd="0" parTransId="{046FB436-64C6-4285-B4E7-25B76852B228}" sibTransId="{50B40283-84FB-4E2C-8C2B-AF09524513A5}"/>
    <dgm:cxn modelId="{59A4BA60-A88B-7348-9D52-652850DD4FAD}" type="presOf" srcId="{B60BDC1B-9A3A-465C-8576-F5D24E98C488}" destId="{8B7D5DAA-F381-FA4E-B11E-D6DE20EF5682}" srcOrd="0" destOrd="0" presId="urn:microsoft.com/office/officeart/2008/layout/LinedList"/>
    <dgm:cxn modelId="{ADB43D87-9240-7D4A-B911-5A64A5C7DCF1}" type="presOf" srcId="{996CBABF-5724-4E86-83EF-4653B54A312D}" destId="{D3AC212C-ABDF-BC45-86B3-F8A6257868AA}" srcOrd="0" destOrd="0" presId="urn:microsoft.com/office/officeart/2008/layout/LinedList"/>
    <dgm:cxn modelId="{DC5EFFEB-7D93-FC45-9877-3FC45303ADC2}" type="presParOf" srcId="{F81D7B0E-C751-EF46-BDEF-2E567B87E114}" destId="{7F393E00-E83A-E147-9EF0-3DA7972BB740}" srcOrd="0" destOrd="0" presId="urn:microsoft.com/office/officeart/2008/layout/LinedList"/>
    <dgm:cxn modelId="{25F7F9ED-9757-684D-B7E8-BF7E2DE224D4}" type="presParOf" srcId="{F81D7B0E-C751-EF46-BDEF-2E567B87E114}" destId="{41F5AE92-AD4A-BB43-A7DC-674C5C09FFC3}" srcOrd="1" destOrd="0" presId="urn:microsoft.com/office/officeart/2008/layout/LinedList"/>
    <dgm:cxn modelId="{F51C78FF-7CE1-4740-BC86-97F2FB8C75E0}" type="presParOf" srcId="{41F5AE92-AD4A-BB43-A7DC-674C5C09FFC3}" destId="{D3AC212C-ABDF-BC45-86B3-F8A6257868AA}" srcOrd="0" destOrd="0" presId="urn:microsoft.com/office/officeart/2008/layout/LinedList"/>
    <dgm:cxn modelId="{84AAC81D-F95C-F244-8154-1C6FC2ECFB2D}" type="presParOf" srcId="{41F5AE92-AD4A-BB43-A7DC-674C5C09FFC3}" destId="{8817533F-E56C-8A45-AEFD-DDB59ACA1C07}" srcOrd="1" destOrd="0" presId="urn:microsoft.com/office/officeart/2008/layout/LinedList"/>
    <dgm:cxn modelId="{D107BC5F-ADA7-474A-94E7-DB5689C93BF3}" type="presParOf" srcId="{F81D7B0E-C751-EF46-BDEF-2E567B87E114}" destId="{AFC4CBB1-9FA7-6247-BD82-9DA0E298B00B}" srcOrd="2" destOrd="0" presId="urn:microsoft.com/office/officeart/2008/layout/LinedList"/>
    <dgm:cxn modelId="{2B2CAEB8-AE7E-0145-9CB0-F1D543310BA6}" type="presParOf" srcId="{F81D7B0E-C751-EF46-BDEF-2E567B87E114}" destId="{C58EC50E-59D0-604B-B6A3-1784AF9606C1}" srcOrd="3" destOrd="0" presId="urn:microsoft.com/office/officeart/2008/layout/LinedList"/>
    <dgm:cxn modelId="{1939CFF4-2251-FE43-8E49-244A83C890B6}" type="presParOf" srcId="{C58EC50E-59D0-604B-B6A3-1784AF9606C1}" destId="{8B7D5DAA-F381-FA4E-B11E-D6DE20EF5682}" srcOrd="0" destOrd="0" presId="urn:microsoft.com/office/officeart/2008/layout/LinedList"/>
    <dgm:cxn modelId="{3CA28B93-8B6B-C04D-9287-402468392727}" type="presParOf" srcId="{C58EC50E-59D0-604B-B6A3-1784AF9606C1}" destId="{981494BC-C591-E345-95A1-7BEA8D223CE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CD3D0-AFF8-A94B-867E-A66DDFECEC91}">
      <dsp:nvSpPr>
        <dsp:cNvPr id="0" name=""/>
        <dsp:cNvSpPr/>
      </dsp:nvSpPr>
      <dsp:spPr>
        <a:xfrm>
          <a:off x="0" y="2096402"/>
          <a:ext cx="10927829"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F17F054A-3633-444D-8F1E-04F7FEBC4170}">
      <dsp:nvSpPr>
        <dsp:cNvPr id="0" name=""/>
        <dsp:cNvSpPr/>
      </dsp:nvSpPr>
      <dsp:spPr>
        <a:xfrm rot="8100000">
          <a:off x="69941" y="483138"/>
          <a:ext cx="308335" cy="308335"/>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8975AC-CAE7-854B-85C7-2045DF9709BA}">
      <dsp:nvSpPr>
        <dsp:cNvPr id="0" name=""/>
        <dsp:cNvSpPr/>
      </dsp:nvSpPr>
      <dsp:spPr>
        <a:xfrm>
          <a:off x="104194" y="517392"/>
          <a:ext cx="239828" cy="23982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484FBC1-6025-B84E-980F-754B2DAA7D18}">
      <dsp:nvSpPr>
        <dsp:cNvPr id="0" name=""/>
        <dsp:cNvSpPr/>
      </dsp:nvSpPr>
      <dsp:spPr>
        <a:xfrm>
          <a:off x="442134" y="855332"/>
          <a:ext cx="3631825" cy="124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a:t>National Convocation Grievance to the Administrative Committee on Failed Executive Search.</a:t>
          </a:r>
        </a:p>
      </dsp:txBody>
      <dsp:txXfrm>
        <a:off x="442134" y="855332"/>
        <a:ext cx="3631825" cy="1241070"/>
      </dsp:txXfrm>
    </dsp:sp>
    <dsp:sp modelId="{7FAE5DB6-8C2C-D548-9B88-C66EDA83B112}">
      <dsp:nvSpPr>
        <dsp:cNvPr id="0" name=""/>
        <dsp:cNvSpPr/>
      </dsp:nvSpPr>
      <dsp:spPr>
        <a:xfrm>
          <a:off x="442134" y="419280"/>
          <a:ext cx="3631825" cy="436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2008</a:t>
          </a:r>
        </a:p>
      </dsp:txBody>
      <dsp:txXfrm>
        <a:off x="442134" y="419280"/>
        <a:ext cx="3631825" cy="436051"/>
      </dsp:txXfrm>
    </dsp:sp>
    <dsp:sp modelId="{3B2EC445-3AA4-C64E-AED5-8C33DEBB00D4}">
      <dsp:nvSpPr>
        <dsp:cNvPr id="0" name=""/>
        <dsp:cNvSpPr/>
      </dsp:nvSpPr>
      <dsp:spPr>
        <a:xfrm>
          <a:off x="224109" y="855332"/>
          <a:ext cx="0" cy="1241070"/>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C106D89-49FB-A54C-A71F-8886ADCA0385}">
      <dsp:nvSpPr>
        <dsp:cNvPr id="0" name=""/>
        <dsp:cNvSpPr/>
      </dsp:nvSpPr>
      <dsp:spPr>
        <a:xfrm>
          <a:off x="184864" y="2057157"/>
          <a:ext cx="78489" cy="78489"/>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5FDD1E-677F-2846-8320-2CA9641717EE}">
      <dsp:nvSpPr>
        <dsp:cNvPr id="0" name=""/>
        <dsp:cNvSpPr/>
      </dsp:nvSpPr>
      <dsp:spPr>
        <a:xfrm rot="18900000">
          <a:off x="2249931" y="3401331"/>
          <a:ext cx="308335" cy="308335"/>
        </a:xfrm>
        <a:prstGeom prst="teardrop">
          <a:avLst>
            <a:gd name="adj" fmla="val 115000"/>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2ACCDD-B1E0-8E48-9360-4950834D589A}">
      <dsp:nvSpPr>
        <dsp:cNvPr id="0" name=""/>
        <dsp:cNvSpPr/>
      </dsp:nvSpPr>
      <dsp:spPr>
        <a:xfrm>
          <a:off x="2284184" y="3435584"/>
          <a:ext cx="239828" cy="23982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2C3D8EE-2EAE-EC4C-9BB8-AFDF36D9502A}">
      <dsp:nvSpPr>
        <dsp:cNvPr id="0" name=""/>
        <dsp:cNvSpPr/>
      </dsp:nvSpPr>
      <dsp:spPr>
        <a:xfrm>
          <a:off x="2622124" y="2096402"/>
          <a:ext cx="3631825" cy="124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kern="1200"/>
            <a:t>In-person Mediation Process in Witchita, Kansas</a:t>
          </a:r>
        </a:p>
        <a:p>
          <a:pPr marL="57150" lvl="1" indent="-57150" algn="l" defTabSz="488950">
            <a:lnSpc>
              <a:spcPct val="90000"/>
            </a:lnSpc>
            <a:spcBef>
              <a:spcPct val="0"/>
            </a:spcBef>
            <a:spcAft>
              <a:spcPct val="15000"/>
            </a:spcAft>
            <a:buChar char="•"/>
          </a:pPr>
          <a:r>
            <a:rPr lang="en-US" sz="1100" kern="1200"/>
            <a:t>Formal Publice Apology</a:t>
          </a:r>
        </a:p>
        <a:p>
          <a:pPr marL="57150" lvl="1" indent="-57150" algn="l" defTabSz="488950">
            <a:lnSpc>
              <a:spcPct val="90000"/>
            </a:lnSpc>
            <a:spcBef>
              <a:spcPct val="0"/>
            </a:spcBef>
            <a:spcAft>
              <a:spcPct val="15000"/>
            </a:spcAft>
            <a:buChar char="•"/>
          </a:pPr>
          <a:r>
            <a:rPr lang="en-US" sz="1100" kern="1200"/>
            <a:t>Letter to the Church acknowledging broken Executive Search Process </a:t>
          </a:r>
        </a:p>
      </dsp:txBody>
      <dsp:txXfrm>
        <a:off x="2622124" y="2096402"/>
        <a:ext cx="3631825" cy="1241070"/>
      </dsp:txXfrm>
    </dsp:sp>
    <dsp:sp modelId="{4904C082-0AAC-6B4F-A0D5-E08EFEB96851}">
      <dsp:nvSpPr>
        <dsp:cNvPr id="0" name=""/>
        <dsp:cNvSpPr/>
      </dsp:nvSpPr>
      <dsp:spPr>
        <a:xfrm>
          <a:off x="2622124" y="3337472"/>
          <a:ext cx="3631825" cy="436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2011</a:t>
          </a:r>
        </a:p>
      </dsp:txBody>
      <dsp:txXfrm>
        <a:off x="2622124" y="3337472"/>
        <a:ext cx="3631825" cy="436051"/>
      </dsp:txXfrm>
    </dsp:sp>
    <dsp:sp modelId="{83D8EBE6-C1EB-A940-A39F-38009221A763}">
      <dsp:nvSpPr>
        <dsp:cNvPr id="0" name=""/>
        <dsp:cNvSpPr/>
      </dsp:nvSpPr>
      <dsp:spPr>
        <a:xfrm>
          <a:off x="2404098" y="2096402"/>
          <a:ext cx="0" cy="1241070"/>
        </a:xfrm>
        <a:prstGeom prst="line">
          <a:avLst/>
        </a:prstGeom>
        <a:noFill/>
        <a:ln w="12700" cap="flat" cmpd="sng" algn="ctr">
          <a:solidFill>
            <a:schemeClr val="accent2">
              <a:hueOff val="-485121"/>
              <a:satOff val="-27976"/>
              <a:lumOff val="2876"/>
              <a:alphaOff val="0"/>
            </a:schemeClr>
          </a:solidFill>
          <a:prstDash val="dash"/>
          <a:miter lim="800000"/>
        </a:ln>
        <a:effectLst/>
      </dsp:spPr>
      <dsp:style>
        <a:lnRef idx="1">
          <a:scrgbClr r="0" g="0" b="0"/>
        </a:lnRef>
        <a:fillRef idx="0">
          <a:scrgbClr r="0" g="0" b="0"/>
        </a:fillRef>
        <a:effectRef idx="0">
          <a:scrgbClr r="0" g="0" b="0"/>
        </a:effectRef>
        <a:fontRef idx="minor"/>
      </dsp:style>
    </dsp:sp>
    <dsp:sp modelId="{D81A75A6-C324-0744-85E1-55CE4CCA09F2}">
      <dsp:nvSpPr>
        <dsp:cNvPr id="0" name=""/>
        <dsp:cNvSpPr/>
      </dsp:nvSpPr>
      <dsp:spPr>
        <a:xfrm>
          <a:off x="2364073" y="2057157"/>
          <a:ext cx="78489" cy="78489"/>
        </a:xfrm>
        <a:prstGeom prst="ellipse">
          <a:avLst/>
        </a:prstGeom>
        <a:solidFill>
          <a:schemeClr val="accent2">
            <a:hueOff val="-485121"/>
            <a:satOff val="-27976"/>
            <a:lumOff val="2876"/>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71DB26-5489-CF40-A468-8EA7608C048E}">
      <dsp:nvSpPr>
        <dsp:cNvPr id="0" name=""/>
        <dsp:cNvSpPr/>
      </dsp:nvSpPr>
      <dsp:spPr>
        <a:xfrm rot="8100000">
          <a:off x="4429920" y="483138"/>
          <a:ext cx="308335" cy="308335"/>
        </a:xfrm>
        <a:prstGeom prst="teardrop">
          <a:avLst>
            <a:gd name="adj" fmla="val 115000"/>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91D383-6721-5F46-AEAD-EFC276114045}">
      <dsp:nvSpPr>
        <dsp:cNvPr id="0" name=""/>
        <dsp:cNvSpPr/>
      </dsp:nvSpPr>
      <dsp:spPr>
        <a:xfrm>
          <a:off x="4464174" y="517392"/>
          <a:ext cx="239828" cy="23982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DA1FA12-FC53-5B4B-BF0C-663CDB93C873}">
      <dsp:nvSpPr>
        <dsp:cNvPr id="0" name=""/>
        <dsp:cNvSpPr/>
      </dsp:nvSpPr>
      <dsp:spPr>
        <a:xfrm>
          <a:off x="4802114" y="855332"/>
          <a:ext cx="3631825" cy="124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a:t>Revised Executive Search Model Adopted at General Board</a:t>
          </a:r>
        </a:p>
      </dsp:txBody>
      <dsp:txXfrm>
        <a:off x="4802114" y="855332"/>
        <a:ext cx="3631825" cy="1241070"/>
      </dsp:txXfrm>
    </dsp:sp>
    <dsp:sp modelId="{06CF48BA-AF94-F249-A12C-B5399E16E9DA}">
      <dsp:nvSpPr>
        <dsp:cNvPr id="0" name=""/>
        <dsp:cNvSpPr/>
      </dsp:nvSpPr>
      <dsp:spPr>
        <a:xfrm>
          <a:off x="4802114" y="419280"/>
          <a:ext cx="3631825" cy="436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2013</a:t>
          </a:r>
        </a:p>
      </dsp:txBody>
      <dsp:txXfrm>
        <a:off x="4802114" y="419280"/>
        <a:ext cx="3631825" cy="436051"/>
      </dsp:txXfrm>
    </dsp:sp>
    <dsp:sp modelId="{67465999-A5A3-1C4F-BD2D-1ED33DD8CC73}">
      <dsp:nvSpPr>
        <dsp:cNvPr id="0" name=""/>
        <dsp:cNvSpPr/>
      </dsp:nvSpPr>
      <dsp:spPr>
        <a:xfrm>
          <a:off x="4584088" y="855332"/>
          <a:ext cx="0" cy="1241070"/>
        </a:xfrm>
        <a:prstGeom prst="line">
          <a:avLst/>
        </a:prstGeom>
        <a:noFill/>
        <a:ln w="12700" cap="flat" cmpd="sng" algn="ctr">
          <a:solidFill>
            <a:schemeClr val="accent2">
              <a:hueOff val="-970242"/>
              <a:satOff val="-55952"/>
              <a:lumOff val="5752"/>
              <a:alphaOff val="0"/>
            </a:schemeClr>
          </a:solidFill>
          <a:prstDash val="dash"/>
          <a:miter lim="800000"/>
        </a:ln>
        <a:effectLst/>
      </dsp:spPr>
      <dsp:style>
        <a:lnRef idx="1">
          <a:scrgbClr r="0" g="0" b="0"/>
        </a:lnRef>
        <a:fillRef idx="0">
          <a:scrgbClr r="0" g="0" b="0"/>
        </a:fillRef>
        <a:effectRef idx="0">
          <a:scrgbClr r="0" g="0" b="0"/>
        </a:effectRef>
        <a:fontRef idx="minor"/>
      </dsp:style>
    </dsp:sp>
    <dsp:sp modelId="{FF31414D-B5DC-CF44-8B0D-16309B1D063D}">
      <dsp:nvSpPr>
        <dsp:cNvPr id="0" name=""/>
        <dsp:cNvSpPr/>
      </dsp:nvSpPr>
      <dsp:spPr>
        <a:xfrm>
          <a:off x="4544063" y="2057157"/>
          <a:ext cx="78489" cy="78489"/>
        </a:xfrm>
        <a:prstGeom prst="ellipse">
          <a:avLst/>
        </a:prstGeom>
        <a:solidFill>
          <a:schemeClr val="accent2">
            <a:hueOff val="-970242"/>
            <a:satOff val="-55952"/>
            <a:lumOff val="5752"/>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336CFB-F4B6-EA43-806F-A2A54BF53689}">
      <dsp:nvSpPr>
        <dsp:cNvPr id="0" name=""/>
        <dsp:cNvSpPr/>
      </dsp:nvSpPr>
      <dsp:spPr>
        <a:xfrm rot="18900000">
          <a:off x="6609910" y="3401331"/>
          <a:ext cx="308335" cy="308335"/>
        </a:xfrm>
        <a:prstGeom prst="teardrop">
          <a:avLst>
            <a:gd name="adj" fmla="val 11500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CE37E5-6F2D-BF48-9DD9-FAA2D24F7A84}">
      <dsp:nvSpPr>
        <dsp:cNvPr id="0" name=""/>
        <dsp:cNvSpPr/>
      </dsp:nvSpPr>
      <dsp:spPr>
        <a:xfrm>
          <a:off x="6644163" y="3435584"/>
          <a:ext cx="239828" cy="23982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9659092-228B-BC4D-91B7-E1B18A46F5B9}">
      <dsp:nvSpPr>
        <dsp:cNvPr id="0" name=""/>
        <dsp:cNvSpPr/>
      </dsp:nvSpPr>
      <dsp:spPr>
        <a:xfrm>
          <a:off x="6982103" y="2096402"/>
          <a:ext cx="3631825" cy="124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kern="1200"/>
            <a:t>Supplemental Document to the Executive Search Process – Cultural Competency Adopted</a:t>
          </a:r>
        </a:p>
      </dsp:txBody>
      <dsp:txXfrm>
        <a:off x="6982103" y="2096402"/>
        <a:ext cx="3631825" cy="1241070"/>
      </dsp:txXfrm>
    </dsp:sp>
    <dsp:sp modelId="{DACCEFB4-C00B-B04D-9CBC-CFEFD581DB59}">
      <dsp:nvSpPr>
        <dsp:cNvPr id="0" name=""/>
        <dsp:cNvSpPr/>
      </dsp:nvSpPr>
      <dsp:spPr>
        <a:xfrm>
          <a:off x="6982103" y="3337472"/>
          <a:ext cx="3631825" cy="436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2015</a:t>
          </a:r>
        </a:p>
      </dsp:txBody>
      <dsp:txXfrm>
        <a:off x="6982103" y="3337472"/>
        <a:ext cx="3631825" cy="436051"/>
      </dsp:txXfrm>
    </dsp:sp>
    <dsp:sp modelId="{855402BF-C343-1749-8116-9FE9231E0751}">
      <dsp:nvSpPr>
        <dsp:cNvPr id="0" name=""/>
        <dsp:cNvSpPr/>
      </dsp:nvSpPr>
      <dsp:spPr>
        <a:xfrm>
          <a:off x="6764078" y="2096402"/>
          <a:ext cx="0" cy="1241070"/>
        </a:xfrm>
        <a:prstGeom prst="line">
          <a:avLst/>
        </a:prstGeom>
        <a:noFill/>
        <a:ln w="12700" cap="flat" cmpd="sng" algn="ctr">
          <a:solidFill>
            <a:schemeClr val="accent2">
              <a:hueOff val="-1455363"/>
              <a:satOff val="-83928"/>
              <a:lumOff val="8628"/>
              <a:alphaOff val="0"/>
            </a:schemeClr>
          </a:solidFill>
          <a:prstDash val="dash"/>
          <a:miter lim="800000"/>
        </a:ln>
        <a:effectLst/>
      </dsp:spPr>
      <dsp:style>
        <a:lnRef idx="1">
          <a:scrgbClr r="0" g="0" b="0"/>
        </a:lnRef>
        <a:fillRef idx="0">
          <a:scrgbClr r="0" g="0" b="0"/>
        </a:fillRef>
        <a:effectRef idx="0">
          <a:scrgbClr r="0" g="0" b="0"/>
        </a:effectRef>
        <a:fontRef idx="minor"/>
      </dsp:style>
    </dsp:sp>
    <dsp:sp modelId="{EBABBBD4-342F-074E-857A-547D1E7BB38F}">
      <dsp:nvSpPr>
        <dsp:cNvPr id="0" name=""/>
        <dsp:cNvSpPr/>
      </dsp:nvSpPr>
      <dsp:spPr>
        <a:xfrm>
          <a:off x="6724053" y="2057157"/>
          <a:ext cx="78489" cy="78489"/>
        </a:xfrm>
        <a:prstGeom prst="ellipse">
          <a:avLst/>
        </a:prstGeom>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E1F006-182C-DE45-88AE-C5245A0E2FD5}">
      <dsp:nvSpPr>
        <dsp:cNvPr id="0" name=""/>
        <dsp:cNvSpPr/>
      </dsp:nvSpPr>
      <dsp:spPr>
        <a:xfrm>
          <a:off x="0" y="675"/>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E61553-CD13-E247-B29B-A58B74ECFE5A}">
      <dsp:nvSpPr>
        <dsp:cNvPr id="0" name=""/>
        <dsp:cNvSpPr/>
      </dsp:nvSpPr>
      <dsp:spPr>
        <a:xfrm>
          <a:off x="0" y="675"/>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Convening a Search Committee</a:t>
          </a:r>
        </a:p>
      </dsp:txBody>
      <dsp:txXfrm>
        <a:off x="0" y="675"/>
        <a:ext cx="6291714" cy="1105876"/>
      </dsp:txXfrm>
    </dsp:sp>
    <dsp:sp modelId="{C4D7ADE7-0061-AE49-9679-73B04CB6C7C5}">
      <dsp:nvSpPr>
        <dsp:cNvPr id="0" name=""/>
        <dsp:cNvSpPr/>
      </dsp:nvSpPr>
      <dsp:spPr>
        <a:xfrm>
          <a:off x="0" y="1106552"/>
          <a:ext cx="6291714"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ED7FD7-1134-7B49-B14E-2510E8724338}">
      <dsp:nvSpPr>
        <dsp:cNvPr id="0" name=""/>
        <dsp:cNvSpPr/>
      </dsp:nvSpPr>
      <dsp:spPr>
        <a:xfrm>
          <a:off x="0" y="1106552"/>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Screening/Interview</a:t>
          </a:r>
        </a:p>
      </dsp:txBody>
      <dsp:txXfrm>
        <a:off x="0" y="1106552"/>
        <a:ext cx="6291714" cy="1105876"/>
      </dsp:txXfrm>
    </dsp:sp>
    <dsp:sp modelId="{21CF0C06-224D-E444-9189-5C29C3EAAAB6}">
      <dsp:nvSpPr>
        <dsp:cNvPr id="0" name=""/>
        <dsp:cNvSpPr/>
      </dsp:nvSpPr>
      <dsp:spPr>
        <a:xfrm>
          <a:off x="0" y="2212429"/>
          <a:ext cx="6291714"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9777CB-4E9F-534E-81D1-A02D7C3093C2}">
      <dsp:nvSpPr>
        <dsp:cNvPr id="0" name=""/>
        <dsp:cNvSpPr/>
      </dsp:nvSpPr>
      <dsp:spPr>
        <a:xfrm>
          <a:off x="0" y="2212429"/>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Call</a:t>
          </a:r>
        </a:p>
      </dsp:txBody>
      <dsp:txXfrm>
        <a:off x="0" y="2212429"/>
        <a:ext cx="6291714" cy="1105876"/>
      </dsp:txXfrm>
    </dsp:sp>
    <dsp:sp modelId="{2441D77C-D454-C143-BCCB-9C2ABA888974}">
      <dsp:nvSpPr>
        <dsp:cNvPr id="0" name=""/>
        <dsp:cNvSpPr/>
      </dsp:nvSpPr>
      <dsp:spPr>
        <a:xfrm>
          <a:off x="0" y="3318305"/>
          <a:ext cx="6291714"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6B9062-72F8-3945-BA22-66F4BB8AD0B8}">
      <dsp:nvSpPr>
        <dsp:cNvPr id="0" name=""/>
        <dsp:cNvSpPr/>
      </dsp:nvSpPr>
      <dsp:spPr>
        <a:xfrm>
          <a:off x="0" y="3318305"/>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Successful Onboarding</a:t>
          </a:r>
        </a:p>
      </dsp:txBody>
      <dsp:txXfrm>
        <a:off x="0" y="3318305"/>
        <a:ext cx="6291714" cy="1105876"/>
      </dsp:txXfrm>
    </dsp:sp>
    <dsp:sp modelId="{B8A69816-8935-8540-9317-C0A7BDB72BD8}">
      <dsp:nvSpPr>
        <dsp:cNvPr id="0" name=""/>
        <dsp:cNvSpPr/>
      </dsp:nvSpPr>
      <dsp:spPr>
        <a:xfrm>
          <a:off x="0" y="4424182"/>
          <a:ext cx="629171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859D91-C700-C044-9FA6-1129ED15BFEC}">
      <dsp:nvSpPr>
        <dsp:cNvPr id="0" name=""/>
        <dsp:cNvSpPr/>
      </dsp:nvSpPr>
      <dsp:spPr>
        <a:xfrm>
          <a:off x="0" y="4424182"/>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Accountability</a:t>
          </a:r>
        </a:p>
      </dsp:txBody>
      <dsp:txXfrm>
        <a:off x="0" y="4424182"/>
        <a:ext cx="6291714" cy="1105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6EF90-1036-C341-AA4B-6529AB54477F}">
      <dsp:nvSpPr>
        <dsp:cNvPr id="0" name=""/>
        <dsp:cNvSpPr/>
      </dsp:nvSpPr>
      <dsp:spPr>
        <a:xfrm>
          <a:off x="0" y="0"/>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08B9C4-119A-4648-B7DB-4D2748B8F772}">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dirty="0"/>
            <a:t>Internal/External Recruitment</a:t>
          </a:r>
        </a:p>
      </dsp:txBody>
      <dsp:txXfrm>
        <a:off x="0" y="0"/>
        <a:ext cx="6291714" cy="1382683"/>
      </dsp:txXfrm>
    </dsp:sp>
    <dsp:sp modelId="{C69B4DC1-F148-0943-A85C-E2E2DC6C8276}">
      <dsp:nvSpPr>
        <dsp:cNvPr id="0" name=""/>
        <dsp:cNvSpPr/>
      </dsp:nvSpPr>
      <dsp:spPr>
        <a:xfrm>
          <a:off x="0" y="1382683"/>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4D99C1-7E4B-934D-92B4-A6FFF7D67C9A}">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Consistency in Implementation of Process</a:t>
          </a:r>
        </a:p>
      </dsp:txBody>
      <dsp:txXfrm>
        <a:off x="0" y="1382683"/>
        <a:ext cx="6291714" cy="1382683"/>
      </dsp:txXfrm>
    </dsp:sp>
    <dsp:sp modelId="{1A260B79-7325-CD42-A001-FE77CB64212B}">
      <dsp:nvSpPr>
        <dsp:cNvPr id="0" name=""/>
        <dsp:cNvSpPr/>
      </dsp:nvSpPr>
      <dsp:spPr>
        <a:xfrm>
          <a:off x="0" y="2765367"/>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2C3F0C-3AA1-4E40-9EDC-6209A2938A1C}">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Accompaniment of Executive – Search Committee</a:t>
          </a:r>
        </a:p>
      </dsp:txBody>
      <dsp:txXfrm>
        <a:off x="0" y="2765367"/>
        <a:ext cx="6291714" cy="1382683"/>
      </dsp:txXfrm>
    </dsp:sp>
    <dsp:sp modelId="{473F8671-F6FC-C74D-8BAE-B312C0795565}">
      <dsp:nvSpPr>
        <dsp:cNvPr id="0" name=""/>
        <dsp:cNvSpPr/>
      </dsp:nvSpPr>
      <dsp:spPr>
        <a:xfrm>
          <a:off x="0" y="4148051"/>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528BAE-F19F-6B43-A966-D877D1E08561}">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Transparency - *with a lens toward personal integrity.</a:t>
          </a:r>
        </a:p>
      </dsp:txBody>
      <dsp:txXfrm>
        <a:off x="0" y="4148051"/>
        <a:ext cx="6291714" cy="13826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93E00-E83A-E147-9EF0-3DA7972BB740}">
      <dsp:nvSpPr>
        <dsp:cNvPr id="0" name=""/>
        <dsp:cNvSpPr/>
      </dsp:nvSpPr>
      <dsp:spPr>
        <a:xfrm>
          <a:off x="0" y="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C212C-ABDF-BC45-86B3-F8A6257868AA}">
      <dsp:nvSpPr>
        <dsp:cNvPr id="0" name=""/>
        <dsp:cNvSpPr/>
      </dsp:nvSpPr>
      <dsp:spPr>
        <a:xfrm>
          <a:off x="0" y="0"/>
          <a:ext cx="6291714" cy="2765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What emerges for the National Convocation Board for this process?</a:t>
          </a:r>
        </a:p>
      </dsp:txBody>
      <dsp:txXfrm>
        <a:off x="0" y="0"/>
        <a:ext cx="6291714" cy="2765367"/>
      </dsp:txXfrm>
    </dsp:sp>
    <dsp:sp modelId="{AFC4CBB1-9FA7-6247-BD82-9DA0E298B00B}">
      <dsp:nvSpPr>
        <dsp:cNvPr id="0" name=""/>
        <dsp:cNvSpPr/>
      </dsp:nvSpPr>
      <dsp:spPr>
        <a:xfrm>
          <a:off x="0" y="2765367"/>
          <a:ext cx="629171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7D5DAA-F381-FA4E-B11E-D6DE20EF5682}">
      <dsp:nvSpPr>
        <dsp:cNvPr id="0" name=""/>
        <dsp:cNvSpPr/>
      </dsp:nvSpPr>
      <dsp:spPr>
        <a:xfrm>
          <a:off x="0" y="2765367"/>
          <a:ext cx="6291714" cy="2765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What nuances does the National Convocation Executive Search process(es) </a:t>
          </a:r>
          <a:br>
            <a:rPr lang="en-US" sz="4000" kern="1200"/>
          </a:br>
          <a:r>
            <a:rPr lang="en-US" sz="4000" kern="1200"/>
            <a:t>bring to this model?</a:t>
          </a:r>
        </a:p>
      </dsp:txBody>
      <dsp:txXfrm>
        <a:off x="0" y="2765367"/>
        <a:ext cx="6291714" cy="2765367"/>
      </dsp:txXfrm>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B123C3-AAE9-934C-8DD4-8AAE60EFAC43}" type="datetimeFigureOut">
              <a:rPr lang="en-US" smtClean="0"/>
              <a:t>12/2/21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66DC41-58B4-4949-B364-DDF01DD55FD4}" type="slidenum">
              <a:rPr lang="en-US" smtClean="0"/>
              <a:t>‹#›</a:t>
            </a:fld>
            <a:endParaRPr lang="en-US"/>
          </a:p>
        </p:txBody>
      </p:sp>
    </p:spTree>
    <p:extLst>
      <p:ext uri="{BB962C8B-B14F-4D97-AF65-F5344CB8AC3E}">
        <p14:creationId xmlns:p14="http://schemas.microsoft.com/office/powerpoint/2010/main" val="328371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2400" dirty="0"/>
              <a:t>Focus Our Analysis Identity, and Mission on Institutional, Structural, and Systemic Racism.</a:t>
            </a:r>
          </a:p>
          <a:p>
            <a:pPr lvl="2"/>
            <a:r>
              <a:rPr lang="en-US" sz="2400" dirty="0"/>
              <a:t>Establish Institutional Teams model to examine our practices and processes that function to preserve racist identity</a:t>
            </a:r>
          </a:p>
          <a:p>
            <a:endParaRPr lang="en-US" dirty="0"/>
          </a:p>
        </p:txBody>
      </p:sp>
      <p:sp>
        <p:nvSpPr>
          <p:cNvPr id="4" name="Slide Number Placeholder 3"/>
          <p:cNvSpPr>
            <a:spLocks noGrp="1"/>
          </p:cNvSpPr>
          <p:nvPr>
            <p:ph type="sldNum" sz="quarter" idx="5"/>
          </p:nvPr>
        </p:nvSpPr>
        <p:spPr/>
        <p:txBody>
          <a:bodyPr/>
          <a:lstStyle/>
          <a:p>
            <a:fld id="{1266DC41-58B4-4949-B364-DDF01DD55FD4}" type="slidenum">
              <a:rPr lang="en-US" smtClean="0"/>
              <a:t>2</a:t>
            </a:fld>
            <a:endParaRPr lang="en-US"/>
          </a:p>
        </p:txBody>
      </p:sp>
    </p:spTree>
    <p:extLst>
      <p:ext uri="{BB962C8B-B14F-4D97-AF65-F5344CB8AC3E}">
        <p14:creationId xmlns:p14="http://schemas.microsoft.com/office/powerpoint/2010/main" val="3468229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Process within the Christian Church (Disciples of Christ) is essentially and fundamentally an Anti-Racist Policy.  Key additions/revisions include: Anti-racism training, a glossary of terms, specifications for the composition and role of the committee and chairperson of </a:t>
            </a:r>
            <a:r>
              <a:rPr lang="en-US"/>
              <a:t>the committee. </a:t>
            </a:r>
            <a:endParaRPr lang="en-US" dirty="0"/>
          </a:p>
        </p:txBody>
      </p:sp>
      <p:sp>
        <p:nvSpPr>
          <p:cNvPr id="4" name="Slide Number Placeholder 3"/>
          <p:cNvSpPr>
            <a:spLocks noGrp="1"/>
          </p:cNvSpPr>
          <p:nvPr>
            <p:ph type="sldNum" sz="quarter" idx="5"/>
          </p:nvPr>
        </p:nvSpPr>
        <p:spPr/>
        <p:txBody>
          <a:bodyPr/>
          <a:lstStyle/>
          <a:p>
            <a:fld id="{1266DC41-58B4-4949-B364-DDF01DD55FD4}" type="slidenum">
              <a:rPr lang="en-US" smtClean="0"/>
              <a:t>4</a:t>
            </a:fld>
            <a:endParaRPr lang="en-US"/>
          </a:p>
        </p:txBody>
      </p:sp>
    </p:spTree>
    <p:extLst>
      <p:ext uri="{BB962C8B-B14F-4D97-AF65-F5344CB8AC3E}">
        <p14:creationId xmlns:p14="http://schemas.microsoft.com/office/powerpoint/2010/main" val="3225684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current process and  supplemental document pivoted on the realities exposed in the grievance from NC.  It was not the first time nor the last time since committees ‘exited’ the search process.  However, the process is a model that has to be agreed upon before the recruitment process begins and any changes to the model have to be filed to the Administrative Committee.  </a:t>
            </a:r>
          </a:p>
        </p:txBody>
      </p:sp>
      <p:sp>
        <p:nvSpPr>
          <p:cNvPr id="4" name="Slide Number Placeholder 3"/>
          <p:cNvSpPr>
            <a:spLocks noGrp="1"/>
          </p:cNvSpPr>
          <p:nvPr>
            <p:ph type="sldNum" sz="quarter" idx="5"/>
          </p:nvPr>
        </p:nvSpPr>
        <p:spPr/>
        <p:txBody>
          <a:bodyPr/>
          <a:lstStyle/>
          <a:p>
            <a:fld id="{1266DC41-58B4-4949-B364-DDF01DD55FD4}" type="slidenum">
              <a:rPr lang="en-US" smtClean="0"/>
              <a:t>5</a:t>
            </a:fld>
            <a:endParaRPr lang="en-US"/>
          </a:p>
        </p:txBody>
      </p:sp>
    </p:spTree>
    <p:extLst>
      <p:ext uri="{BB962C8B-B14F-4D97-AF65-F5344CB8AC3E}">
        <p14:creationId xmlns:p14="http://schemas.microsoft.com/office/powerpoint/2010/main" val="222585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process is intended for the whole church to adhere to its guidelines in light of the context-specific nuances of each ministry.  </a:t>
            </a:r>
          </a:p>
        </p:txBody>
      </p:sp>
      <p:sp>
        <p:nvSpPr>
          <p:cNvPr id="4" name="Slide Number Placeholder 3"/>
          <p:cNvSpPr>
            <a:spLocks noGrp="1"/>
          </p:cNvSpPr>
          <p:nvPr>
            <p:ph type="sldNum" sz="quarter" idx="5"/>
          </p:nvPr>
        </p:nvSpPr>
        <p:spPr/>
        <p:txBody>
          <a:bodyPr/>
          <a:lstStyle/>
          <a:p>
            <a:fld id="{1266DC41-58B4-4949-B364-DDF01DD55FD4}" type="slidenum">
              <a:rPr lang="en-US" smtClean="0"/>
              <a:t>6</a:t>
            </a:fld>
            <a:endParaRPr lang="en-US"/>
          </a:p>
        </p:txBody>
      </p:sp>
    </p:spTree>
    <p:extLst>
      <p:ext uri="{BB962C8B-B14F-4D97-AF65-F5344CB8AC3E}">
        <p14:creationId xmlns:p14="http://schemas.microsoft.com/office/powerpoint/2010/main" val="750209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FB2D9-FC58-1340-8B9F-9E3C4B4D7B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C7F3-E2E7-DB4E-AD69-519182CB94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D8C1BE-7103-7A4A-884E-FB3F1FE7687C}"/>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5" name="Footer Placeholder 4">
            <a:extLst>
              <a:ext uri="{FF2B5EF4-FFF2-40B4-BE49-F238E27FC236}">
                <a16:creationId xmlns:a16="http://schemas.microsoft.com/office/drawing/2014/main" id="{B34F8F57-E9E6-7046-81DD-B10E1BBE5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8A4111-2999-C041-B80B-C0AB350C71A1}"/>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230834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2B482-D9B5-DC4B-93FF-2C352E97A4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01A220-B5C4-B546-8B5A-3F86115682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8BFAEE-4D03-BF44-848B-1718BEC6735A}"/>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5" name="Footer Placeholder 4">
            <a:extLst>
              <a:ext uri="{FF2B5EF4-FFF2-40B4-BE49-F238E27FC236}">
                <a16:creationId xmlns:a16="http://schemas.microsoft.com/office/drawing/2014/main" id="{F6D177A3-088B-FE46-A270-65A521D13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57E239-8C58-A04A-A1D2-A8A6DBBA5C19}"/>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119202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BE16ED-8FD7-8947-8159-807F745F5C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6435D1-E7C0-3A42-9CE8-734A16F1C4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2D670-FE53-3E46-A8F8-6E9CB0B5D562}"/>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5" name="Footer Placeholder 4">
            <a:extLst>
              <a:ext uri="{FF2B5EF4-FFF2-40B4-BE49-F238E27FC236}">
                <a16:creationId xmlns:a16="http://schemas.microsoft.com/office/drawing/2014/main" id="{8F7D0D06-13F1-AC4F-864F-ED05FB367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BBDF9-72E6-434C-BB41-340F3FE710C2}"/>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426952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12AFE-8809-BF41-85C5-F3CD596C11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676A0-AD43-264C-98CC-37642843B0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320AD-DD76-7E45-A3DC-8EDDC040C133}"/>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5" name="Footer Placeholder 4">
            <a:extLst>
              <a:ext uri="{FF2B5EF4-FFF2-40B4-BE49-F238E27FC236}">
                <a16:creationId xmlns:a16="http://schemas.microsoft.com/office/drawing/2014/main" id="{8994B430-4A78-A043-9ABF-18CD5359B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C85F1C-8D4B-C34A-AF59-36D006AF588C}"/>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36362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99706-EE81-D048-A4A1-5F3766A048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0B47AD-A4F4-8F47-809F-5DD73251DE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28B3A7-1943-E447-81A1-E1E30DA6C6C0}"/>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5" name="Footer Placeholder 4">
            <a:extLst>
              <a:ext uri="{FF2B5EF4-FFF2-40B4-BE49-F238E27FC236}">
                <a16:creationId xmlns:a16="http://schemas.microsoft.com/office/drawing/2014/main" id="{FF1A6C80-2213-C844-95A0-AD347DE4B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EC942-1B94-3D40-BA0C-5CC419C9D3EB}"/>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64360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722C3-5135-7E46-8C4A-5722CE0584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9C49A9-6C3E-EA4E-B04A-E25DF5B1A6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ABA2D2-7201-AB4B-BD55-F0E2FDD8E4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CF1600-DB80-1B49-BB2A-52BE6696A6BF}"/>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6" name="Footer Placeholder 5">
            <a:extLst>
              <a:ext uri="{FF2B5EF4-FFF2-40B4-BE49-F238E27FC236}">
                <a16:creationId xmlns:a16="http://schemas.microsoft.com/office/drawing/2014/main" id="{F0FB67E2-9DBA-5F40-9EDF-819B86B0EC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20222-5F7F-0D47-8FD9-13E8CFB72A3A}"/>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48982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33D20-EECE-6C41-B226-CB69BBC598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376264-9C9F-AE40-AE9B-9FF75301A8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20EBE3-A860-EF4B-ADB0-F22DBF1F98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B7CF13-AFCF-6B43-A555-2612B2AC1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E75666-B11A-7E4F-BE3F-ED84F81DA0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420BD4-9057-0342-97C2-6E5ABB3CEBDA}"/>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8" name="Footer Placeholder 7">
            <a:extLst>
              <a:ext uri="{FF2B5EF4-FFF2-40B4-BE49-F238E27FC236}">
                <a16:creationId xmlns:a16="http://schemas.microsoft.com/office/drawing/2014/main" id="{F4AC05D9-6CF4-8C4A-BF09-4D3DE8FDEE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D213D6-7FAA-C248-8781-D2B823D211ED}"/>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106476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23435-073B-CC4E-833B-BE8D8407DC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BB12AC-C169-2F47-843F-5FE5A0E3374A}"/>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4" name="Footer Placeholder 3">
            <a:extLst>
              <a:ext uri="{FF2B5EF4-FFF2-40B4-BE49-F238E27FC236}">
                <a16:creationId xmlns:a16="http://schemas.microsoft.com/office/drawing/2014/main" id="{CF5629D5-044C-7644-B425-6CA670C707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F4D88D-7A65-B747-85B9-B11EDC8DCC73}"/>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97037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01811E-B256-DE40-B757-F7AD0C3C8BAB}"/>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3" name="Footer Placeholder 2">
            <a:extLst>
              <a:ext uri="{FF2B5EF4-FFF2-40B4-BE49-F238E27FC236}">
                <a16:creationId xmlns:a16="http://schemas.microsoft.com/office/drawing/2014/main" id="{74018CA6-6E03-4F46-9A44-3E973FDBD3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BD6F73-42E8-5149-A1BE-525FCE68EFA7}"/>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422759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2ACE9-1C04-ED47-9FBC-C27CFA460D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3C3035-5362-0743-A7E2-CA14DFD18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80E4B2-8B7A-FA42-B2B3-3B2109EB3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F0F216-E77F-0B44-BF21-737F939521C2}"/>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6" name="Footer Placeholder 5">
            <a:extLst>
              <a:ext uri="{FF2B5EF4-FFF2-40B4-BE49-F238E27FC236}">
                <a16:creationId xmlns:a16="http://schemas.microsoft.com/office/drawing/2014/main" id="{E8A3C426-F221-0F4A-9354-978C88F79D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8BED9-5B54-3B41-B4D0-BA5D1A0675FF}"/>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227970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B5C8-7743-8C43-A696-254D3DCCF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098A7C-06CA-2D48-8A8B-64D52C417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E86F5-62F5-5648-88D5-4EC52BF7C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BC53AD-B211-7646-B8A9-F92346AB5C2E}"/>
              </a:ext>
            </a:extLst>
          </p:cNvPr>
          <p:cNvSpPr>
            <a:spLocks noGrp="1"/>
          </p:cNvSpPr>
          <p:nvPr>
            <p:ph type="dt" sz="half" idx="10"/>
          </p:nvPr>
        </p:nvSpPr>
        <p:spPr/>
        <p:txBody>
          <a:bodyPr/>
          <a:lstStyle/>
          <a:p>
            <a:fld id="{A652B06A-BD54-2743-AFB9-4AA77FB890B1}" type="datetimeFigureOut">
              <a:rPr lang="en-US" smtClean="0"/>
              <a:t>12/2/21</a:t>
            </a:fld>
            <a:endParaRPr lang="en-US"/>
          </a:p>
        </p:txBody>
      </p:sp>
      <p:sp>
        <p:nvSpPr>
          <p:cNvPr id="6" name="Footer Placeholder 5">
            <a:extLst>
              <a:ext uri="{FF2B5EF4-FFF2-40B4-BE49-F238E27FC236}">
                <a16:creationId xmlns:a16="http://schemas.microsoft.com/office/drawing/2014/main" id="{B967D132-E69A-7147-B6B3-DCB478449A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5232E2-F0D6-D343-ADBB-1A34FFFD0CB3}"/>
              </a:ext>
            </a:extLst>
          </p:cNvPr>
          <p:cNvSpPr>
            <a:spLocks noGrp="1"/>
          </p:cNvSpPr>
          <p:nvPr>
            <p:ph type="sldNum" sz="quarter" idx="12"/>
          </p:nvPr>
        </p:nvSpPr>
        <p:spPr/>
        <p:txBody>
          <a:bodyPr/>
          <a:lstStyle/>
          <a:p>
            <a:fld id="{A309FED1-1029-EF47-A6C1-04BCB2E6864F}" type="slidenum">
              <a:rPr lang="en-US" smtClean="0"/>
              <a:t>‹#›</a:t>
            </a:fld>
            <a:endParaRPr lang="en-US"/>
          </a:p>
        </p:txBody>
      </p:sp>
    </p:spTree>
    <p:extLst>
      <p:ext uri="{BB962C8B-B14F-4D97-AF65-F5344CB8AC3E}">
        <p14:creationId xmlns:p14="http://schemas.microsoft.com/office/powerpoint/2010/main" val="3624110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46204D-AC80-B44E-98EA-E86F349FB1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1A2BE4-D0FB-2A43-A6F4-F48EACD0BE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A25EE-BF7C-4A40-B9C6-598482FD81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2B06A-BD54-2743-AFB9-4AA77FB890B1}" type="datetimeFigureOut">
              <a:rPr lang="en-US" smtClean="0"/>
              <a:t>12/2/21</a:t>
            </a:fld>
            <a:endParaRPr lang="en-US"/>
          </a:p>
        </p:txBody>
      </p:sp>
      <p:sp>
        <p:nvSpPr>
          <p:cNvPr id="5" name="Footer Placeholder 4">
            <a:extLst>
              <a:ext uri="{FF2B5EF4-FFF2-40B4-BE49-F238E27FC236}">
                <a16:creationId xmlns:a16="http://schemas.microsoft.com/office/drawing/2014/main" id="{33527E4A-A7CB-314D-BA92-55A0A31BD2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21B9BF-0059-8B49-8A44-6FB6F6E3F0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9FED1-1029-EF47-A6C1-04BCB2E6864F}" type="slidenum">
              <a:rPr lang="en-US" smtClean="0"/>
              <a:t>‹#›</a:t>
            </a:fld>
            <a:endParaRPr lang="en-US"/>
          </a:p>
        </p:txBody>
      </p:sp>
    </p:spTree>
    <p:extLst>
      <p:ext uri="{BB962C8B-B14F-4D97-AF65-F5344CB8AC3E}">
        <p14:creationId xmlns:p14="http://schemas.microsoft.com/office/powerpoint/2010/main" val="1912665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F252F6-8AA8-1C45-92A1-34173FE419F3}"/>
              </a:ext>
            </a:extLst>
          </p:cNvPr>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4400" kern="1200">
                <a:solidFill>
                  <a:srgbClr val="FFFFFF"/>
                </a:solidFill>
                <a:latin typeface="+mj-lt"/>
                <a:ea typeface="+mj-ea"/>
                <a:cs typeface="+mj-cs"/>
              </a:rPr>
              <a:t>Executive Search Model Over-/Review</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8AD1183A-53B4-1145-9F9F-5162FA815D86}"/>
              </a:ext>
            </a:extLst>
          </p:cNvPr>
          <p:cNvSpPr>
            <a:spLocks noGrp="1"/>
          </p:cNvSpPr>
          <p:nvPr>
            <p:ph type="subTitle" idx="1"/>
          </p:nvPr>
        </p:nvSpPr>
        <p:spPr>
          <a:xfrm>
            <a:off x="4447308" y="591344"/>
            <a:ext cx="6906491" cy="5585619"/>
          </a:xfrm>
        </p:spPr>
        <p:txBody>
          <a:bodyPr vert="horz" lIns="91440" tIns="45720" rIns="91440" bIns="45720" rtlCol="0" anchor="ctr">
            <a:normAutofit/>
          </a:bodyPr>
          <a:lstStyle/>
          <a:p>
            <a:pPr indent="-228600" algn="l">
              <a:buFont typeface="Arial" panose="020B0604020202020204" pitchFamily="34" charset="0"/>
              <a:buChar char="•"/>
            </a:pPr>
            <a:endParaRPr lang="en-US" dirty="0"/>
          </a:p>
          <a:p>
            <a:pPr indent="-228600" algn="l">
              <a:buFont typeface="Arial" panose="020B0604020202020204" pitchFamily="34" charset="0"/>
              <a:buChar char="•"/>
            </a:pPr>
            <a:endParaRPr lang="en-US" dirty="0"/>
          </a:p>
          <a:p>
            <a:r>
              <a:rPr lang="en-US" dirty="0"/>
              <a:t>National Convocation</a:t>
            </a:r>
            <a:br>
              <a:rPr lang="en-US" dirty="0"/>
            </a:br>
            <a:r>
              <a:rPr lang="en-US" dirty="0"/>
              <a:t>Board of Directors Meeting</a:t>
            </a:r>
            <a:br>
              <a:rPr lang="en-US" dirty="0"/>
            </a:br>
            <a:r>
              <a:rPr lang="en-US" dirty="0"/>
              <a:t>December 2, 2021</a:t>
            </a:r>
            <a:br>
              <a:rPr lang="en-US" dirty="0"/>
            </a:br>
            <a:endParaRPr lang="en-US" dirty="0"/>
          </a:p>
          <a:p>
            <a:pPr algn="l"/>
            <a:endParaRPr lang="en-US" sz="1800" dirty="0"/>
          </a:p>
          <a:p>
            <a:pPr algn="l"/>
            <a:endParaRPr lang="en-US" sz="1800" dirty="0"/>
          </a:p>
          <a:p>
            <a:pPr algn="l"/>
            <a:endParaRPr lang="en-US" sz="1800" dirty="0"/>
          </a:p>
          <a:p>
            <a:pPr algn="l"/>
            <a:r>
              <a:rPr lang="en-US" sz="1800" dirty="0"/>
              <a:t>Rev. April G. Johnson, 				</a:t>
            </a:r>
            <a:br>
              <a:rPr lang="en-US" sz="1800" dirty="0"/>
            </a:br>
            <a:r>
              <a:rPr lang="en-US" sz="1800" dirty="0"/>
              <a:t>Executive Director Reconciliation Ministry</a:t>
            </a:r>
          </a:p>
        </p:txBody>
      </p:sp>
    </p:spTree>
    <p:extLst>
      <p:ext uri="{BB962C8B-B14F-4D97-AF65-F5344CB8AC3E}">
        <p14:creationId xmlns:p14="http://schemas.microsoft.com/office/powerpoint/2010/main" val="161914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8837A16-36C5-0042-8BF5-067E23FC8038}"/>
              </a:ext>
            </a:extLst>
          </p:cNvPr>
          <p:cNvSpPr>
            <a:spLocks noGrp="1"/>
          </p:cNvSpPr>
          <p:nvPr>
            <p:ph type="title"/>
          </p:nvPr>
        </p:nvSpPr>
        <p:spPr>
          <a:xfrm>
            <a:off x="838200" y="365125"/>
            <a:ext cx="10515600" cy="1325563"/>
          </a:xfrm>
        </p:spPr>
        <p:txBody>
          <a:bodyPr>
            <a:normAutofit/>
          </a:bodyPr>
          <a:lstStyle/>
          <a:p>
            <a:r>
              <a:rPr lang="en-US" u="sng" dirty="0"/>
              <a:t>A Timeline of the Model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EAB62C1-4424-FB4E-AA92-9A30AAFB8235}"/>
              </a:ext>
            </a:extLst>
          </p:cNvPr>
          <p:cNvSpPr>
            <a:spLocks noGrp="1"/>
          </p:cNvSpPr>
          <p:nvPr>
            <p:ph idx="1"/>
          </p:nvPr>
        </p:nvSpPr>
        <p:spPr>
          <a:xfrm>
            <a:off x="838200" y="1825625"/>
            <a:ext cx="10515600" cy="4351338"/>
          </a:xfrm>
        </p:spPr>
        <p:txBody>
          <a:bodyPr>
            <a:normAutofit/>
          </a:bodyPr>
          <a:lstStyle/>
          <a:p>
            <a:pPr marL="0" indent="0">
              <a:buNone/>
            </a:pPr>
            <a:r>
              <a:rPr lang="en-US" sz="2400" dirty="0"/>
              <a:t>1999 – Racism Discernment Process</a:t>
            </a:r>
          </a:p>
          <a:p>
            <a:pPr marL="0" indent="0">
              <a:buNone/>
            </a:pPr>
            <a:endParaRPr lang="en-US" sz="2400" dirty="0"/>
          </a:p>
          <a:p>
            <a:pPr marL="0" indent="0">
              <a:buNone/>
            </a:pPr>
            <a:r>
              <a:rPr lang="en-US" sz="2400" dirty="0"/>
              <a:t>2001 – Adoption of Many Members, One Table – Becoming an Anti-Racist/Pro-	Reconciling Church</a:t>
            </a:r>
          </a:p>
          <a:p>
            <a:pPr marL="914400" lvl="2" indent="0">
              <a:buNone/>
            </a:pPr>
            <a:endParaRPr lang="en-US" sz="2400" dirty="0"/>
          </a:p>
          <a:p>
            <a:pPr marL="0" indent="0">
              <a:buNone/>
            </a:pPr>
            <a:r>
              <a:rPr lang="en-US" sz="2400" dirty="0"/>
              <a:t>2011 – Adopt an Updated Executive Search Model for each expression:</a:t>
            </a:r>
          </a:p>
          <a:p>
            <a:pPr marL="0" indent="0">
              <a:buNone/>
            </a:pPr>
            <a:r>
              <a:rPr lang="en-US" sz="2400" dirty="0"/>
              <a:t>	</a:t>
            </a:r>
            <a:r>
              <a:rPr lang="en-US" sz="2400" i="1" dirty="0"/>
              <a:t>“The existing structures that guide our search processes for executive leadership have historically produced a small number of regional, educational and general unit leaders who are racial ethnic persons.”</a:t>
            </a:r>
            <a:r>
              <a:rPr lang="en-US" sz="2400" i="1" dirty="0">
                <a:effectLst/>
              </a:rPr>
              <a:t> </a:t>
            </a:r>
            <a:endParaRPr lang="en-US" sz="2400" i="1" dirty="0"/>
          </a:p>
        </p:txBody>
      </p:sp>
    </p:spTree>
    <p:extLst>
      <p:ext uri="{BB962C8B-B14F-4D97-AF65-F5344CB8AC3E}">
        <p14:creationId xmlns:p14="http://schemas.microsoft.com/office/powerpoint/2010/main" val="353390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837A16-36C5-0042-8BF5-067E23FC8038}"/>
              </a:ext>
            </a:extLst>
          </p:cNvPr>
          <p:cNvSpPr>
            <a:spLocks noGrp="1"/>
          </p:cNvSpPr>
          <p:nvPr>
            <p:ph type="title"/>
          </p:nvPr>
        </p:nvSpPr>
        <p:spPr>
          <a:xfrm>
            <a:off x="1371597" y="348865"/>
            <a:ext cx="10044023" cy="877729"/>
          </a:xfrm>
        </p:spPr>
        <p:txBody>
          <a:bodyPr anchor="ctr">
            <a:normAutofit/>
          </a:bodyPr>
          <a:lstStyle/>
          <a:p>
            <a:r>
              <a:rPr lang="en-US" sz="4000" u="sng" dirty="0">
                <a:solidFill>
                  <a:srgbClr val="FFFFFF"/>
                </a:solidFill>
              </a:rPr>
              <a:t>A Timeline of the Model </a:t>
            </a:r>
            <a:r>
              <a:rPr lang="en-US" sz="4000" dirty="0">
                <a:solidFill>
                  <a:srgbClr val="FFFFFF"/>
                </a:solidFill>
              </a:rPr>
              <a:t> (cont’d)</a:t>
            </a:r>
          </a:p>
        </p:txBody>
      </p:sp>
      <p:graphicFrame>
        <p:nvGraphicFramePr>
          <p:cNvPr id="14" name="Content Placeholder 2">
            <a:extLst>
              <a:ext uri="{FF2B5EF4-FFF2-40B4-BE49-F238E27FC236}">
                <a16:creationId xmlns:a16="http://schemas.microsoft.com/office/drawing/2014/main" id="{C2B8F4CE-7A4B-4FEE-B2E2-F18662F41BE6}"/>
              </a:ext>
            </a:extLst>
          </p:cNvPr>
          <p:cNvGraphicFramePr>
            <a:graphicFrameLocks noGrp="1"/>
          </p:cNvGraphicFramePr>
          <p:nvPr>
            <p:ph idx="1"/>
            <p:extLst>
              <p:ext uri="{D42A27DB-BD31-4B8C-83A1-F6EECF244321}">
                <p14:modId xmlns:p14="http://schemas.microsoft.com/office/powerpoint/2010/main" val="172913695"/>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24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8AB94610-B4BE-6E49-82CD-467BBAAE5F38}"/>
              </a:ext>
            </a:extLst>
          </p:cNvPr>
          <p:cNvSpPr>
            <a:spLocks noGrp="1"/>
          </p:cNvSpPr>
          <p:nvPr>
            <p:ph type="title"/>
          </p:nvPr>
        </p:nvSpPr>
        <p:spPr>
          <a:xfrm>
            <a:off x="935854" y="623300"/>
            <a:ext cx="3218896" cy="5571066"/>
          </a:xfrm>
        </p:spPr>
        <p:txBody>
          <a:bodyPr vert="horz" lIns="91440" tIns="45720" rIns="91440" bIns="45720" rtlCol="0" anchor="ctr">
            <a:normAutofit/>
          </a:bodyPr>
          <a:lstStyle/>
          <a:p>
            <a:r>
              <a:rPr lang="en-US" kern="1200">
                <a:solidFill>
                  <a:srgbClr val="FFFFFF"/>
                </a:solidFill>
                <a:latin typeface="+mj-lt"/>
                <a:ea typeface="+mj-ea"/>
                <a:cs typeface="+mj-cs"/>
              </a:rPr>
              <a:t>Key Components of the Executive Search Process</a:t>
            </a:r>
            <a:endParaRPr lang="en-US" kern="1200" dirty="0">
              <a:solidFill>
                <a:srgbClr val="FFFFFF"/>
              </a:solidFill>
              <a:latin typeface="+mj-lt"/>
              <a:ea typeface="+mj-ea"/>
              <a:cs typeface="+mj-cs"/>
            </a:endParaRPr>
          </a:p>
        </p:txBody>
      </p:sp>
      <p:graphicFrame>
        <p:nvGraphicFramePr>
          <p:cNvPr id="5" name="TextBox 2">
            <a:extLst>
              <a:ext uri="{FF2B5EF4-FFF2-40B4-BE49-F238E27FC236}">
                <a16:creationId xmlns:a16="http://schemas.microsoft.com/office/drawing/2014/main" id="{230FEE18-FEC9-436B-B6DB-E4904BFD6856}"/>
              </a:ext>
            </a:extLst>
          </p:cNvPr>
          <p:cNvGraphicFramePr/>
          <p:nvPr>
            <p:extLst>
              <p:ext uri="{D42A27DB-BD31-4B8C-83A1-F6EECF244321}">
                <p14:modId xmlns:p14="http://schemas.microsoft.com/office/powerpoint/2010/main" val="2521185246"/>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743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8AB94610-B4BE-6E49-82CD-467BBAAE5F38}"/>
              </a:ext>
            </a:extLst>
          </p:cNvPr>
          <p:cNvSpPr>
            <a:spLocks noGrp="1"/>
          </p:cNvSpPr>
          <p:nvPr>
            <p:ph type="title"/>
          </p:nvPr>
        </p:nvSpPr>
        <p:spPr>
          <a:xfrm>
            <a:off x="838200" y="643467"/>
            <a:ext cx="2951205" cy="5571066"/>
          </a:xfrm>
        </p:spPr>
        <p:txBody>
          <a:bodyPr vert="horz" lIns="91440" tIns="45720" rIns="91440" bIns="45720" rtlCol="0" anchor="ctr">
            <a:normAutofit/>
          </a:bodyPr>
          <a:lstStyle/>
          <a:p>
            <a:r>
              <a:rPr lang="en-US" sz="3700" kern="1200">
                <a:solidFill>
                  <a:srgbClr val="FFFFFF"/>
                </a:solidFill>
                <a:latin typeface="+mj-lt"/>
                <a:ea typeface="+mj-ea"/>
                <a:cs typeface="+mj-cs"/>
              </a:rPr>
              <a:t>Opportunities for Executive Search Process</a:t>
            </a:r>
          </a:p>
        </p:txBody>
      </p:sp>
      <p:graphicFrame>
        <p:nvGraphicFramePr>
          <p:cNvPr id="5" name="TextBox 2">
            <a:extLst>
              <a:ext uri="{FF2B5EF4-FFF2-40B4-BE49-F238E27FC236}">
                <a16:creationId xmlns:a16="http://schemas.microsoft.com/office/drawing/2014/main" id="{85C15DF5-C76B-42E2-ADAE-2C23F403CCD8}"/>
              </a:ext>
            </a:extLst>
          </p:cNvPr>
          <p:cNvGraphicFramePr/>
          <p:nvPr>
            <p:extLst>
              <p:ext uri="{D42A27DB-BD31-4B8C-83A1-F6EECF244321}">
                <p14:modId xmlns:p14="http://schemas.microsoft.com/office/powerpoint/2010/main" val="1301793980"/>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0058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D3BA14F3-149E-FB4E-AFB8-DE103479F069}"/>
              </a:ext>
            </a:extLst>
          </p:cNvPr>
          <p:cNvSpPr>
            <a:spLocks noGrp="1"/>
          </p:cNvSpPr>
          <p:nvPr>
            <p:ph type="title"/>
          </p:nvPr>
        </p:nvSpPr>
        <p:spPr>
          <a:xfrm>
            <a:off x="838200" y="643467"/>
            <a:ext cx="2951205" cy="5571066"/>
          </a:xfrm>
        </p:spPr>
        <p:txBody>
          <a:bodyPr vert="horz" lIns="91440" tIns="45720" rIns="91440" bIns="45720" rtlCol="0" anchor="ctr">
            <a:normAutofit/>
          </a:bodyPr>
          <a:lstStyle/>
          <a:p>
            <a:r>
              <a:rPr lang="en-US" kern="1200">
                <a:solidFill>
                  <a:srgbClr val="FFFFFF"/>
                </a:solidFill>
                <a:latin typeface="+mj-lt"/>
                <a:ea typeface="+mj-ea"/>
                <a:cs typeface="+mj-cs"/>
              </a:rPr>
              <a:t>Discussion?</a:t>
            </a:r>
            <a:br>
              <a:rPr lang="en-US" kern="1200">
                <a:solidFill>
                  <a:srgbClr val="FFFFFF"/>
                </a:solidFill>
                <a:latin typeface="+mj-lt"/>
                <a:ea typeface="+mj-ea"/>
                <a:cs typeface="+mj-cs"/>
              </a:rPr>
            </a:br>
            <a:r>
              <a:rPr lang="en-US" kern="1200">
                <a:solidFill>
                  <a:srgbClr val="FFFFFF"/>
                </a:solidFill>
                <a:latin typeface="+mj-lt"/>
                <a:ea typeface="+mj-ea"/>
                <a:cs typeface="+mj-cs"/>
              </a:rPr>
              <a:t>Questions?</a:t>
            </a:r>
          </a:p>
        </p:txBody>
      </p:sp>
      <p:graphicFrame>
        <p:nvGraphicFramePr>
          <p:cNvPr id="5" name="TextBox 2">
            <a:extLst>
              <a:ext uri="{FF2B5EF4-FFF2-40B4-BE49-F238E27FC236}">
                <a16:creationId xmlns:a16="http://schemas.microsoft.com/office/drawing/2014/main" id="{B3AA4865-63E5-4CE2-95A4-C84F2526B519}"/>
              </a:ext>
            </a:extLst>
          </p:cNvPr>
          <p:cNvGraphicFramePr/>
          <p:nvPr>
            <p:extLst>
              <p:ext uri="{D42A27DB-BD31-4B8C-83A1-F6EECF244321}">
                <p14:modId xmlns:p14="http://schemas.microsoft.com/office/powerpoint/2010/main" val="1546199986"/>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8696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428</Words>
  <Application>Microsoft Macintosh PowerPoint</Application>
  <PresentationFormat>Widescreen</PresentationFormat>
  <Paragraphs>49</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Executive Search Model Over-/Review</vt:lpstr>
      <vt:lpstr>A Timeline of the Model</vt:lpstr>
      <vt:lpstr>A Timeline of the Model  (cont’d)</vt:lpstr>
      <vt:lpstr>Key Components of the Executive Search Process</vt:lpstr>
      <vt:lpstr>Opportunities for Executive Search Process</vt:lpstr>
      <vt:lpstr>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Search Model Over-/Review</dc:title>
  <dc:creator>April Johnson</dc:creator>
  <cp:lastModifiedBy>April Johnson</cp:lastModifiedBy>
  <cp:revision>3</cp:revision>
  <dcterms:created xsi:type="dcterms:W3CDTF">2021-12-02T17:13:23Z</dcterms:created>
  <dcterms:modified xsi:type="dcterms:W3CDTF">2021-12-02T19:36:27Z</dcterms:modified>
</cp:coreProperties>
</file>